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8" r:id="rId3"/>
    <p:sldMasterId id="2147483691" r:id="rId4"/>
    <p:sldMasterId id="2147483700" r:id="rId5"/>
  </p:sldMasterIdLst>
  <p:notesMasterIdLst>
    <p:notesMasterId r:id="rId7"/>
  </p:notesMasterIdLst>
  <p:sldIdLst>
    <p:sldId id="5301" r:id="rId6"/>
  </p:sldIdLst>
  <p:sldSz cx="9144000" cy="6858000" type="screen4x3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A757C-D6EF-497A-88E8-4C3B19907E61}" v="2" dt="2025-06-11T10:20:20.814"/>
    <p1510:client id="{ED72120F-0A0E-4D03-AEED-A06A0E2284A5}" v="6" dt="2025-06-12T07:55:17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ta Singh" userId="ef88bea7-0358-4cbb-a14b-b8333ac99446" providerId="ADAL" clId="{ED72120F-0A0E-4D03-AEED-A06A0E2284A5}"/>
    <pc:docChg chg="undo custSel modSld">
      <pc:chgData name="Kavita Singh" userId="ef88bea7-0358-4cbb-a14b-b8333ac99446" providerId="ADAL" clId="{ED72120F-0A0E-4D03-AEED-A06A0E2284A5}" dt="2025-06-12T07:55:24.822" v="54" actId="478"/>
      <pc:docMkLst>
        <pc:docMk/>
      </pc:docMkLst>
      <pc:sldChg chg="addSp delSp modSp mod">
        <pc:chgData name="Kavita Singh" userId="ef88bea7-0358-4cbb-a14b-b8333ac99446" providerId="ADAL" clId="{ED72120F-0A0E-4D03-AEED-A06A0E2284A5}" dt="2025-06-12T07:55:24.822" v="54" actId="478"/>
        <pc:sldMkLst>
          <pc:docMk/>
          <pc:sldMk cId="3671366937" sldId="5301"/>
        </pc:sldMkLst>
        <pc:spChg chg="add del">
          <ac:chgData name="Kavita Singh" userId="ef88bea7-0358-4cbb-a14b-b8333ac99446" providerId="ADAL" clId="{ED72120F-0A0E-4D03-AEED-A06A0E2284A5}" dt="2025-06-12T07:44:18.311" v="26" actId="478"/>
          <ac:spMkLst>
            <pc:docMk/>
            <pc:sldMk cId="3671366937" sldId="5301"/>
            <ac:spMk id="3" creationId="{EE15174A-9A31-4482-97F9-C439081EB204}"/>
          </ac:spMkLst>
        </pc:spChg>
        <pc:spChg chg="add del">
          <ac:chgData name="Kavita Singh" userId="ef88bea7-0358-4cbb-a14b-b8333ac99446" providerId="ADAL" clId="{ED72120F-0A0E-4D03-AEED-A06A0E2284A5}" dt="2025-06-12T07:44:17.757" v="24" actId="478"/>
          <ac:spMkLst>
            <pc:docMk/>
            <pc:sldMk cId="3671366937" sldId="5301"/>
            <ac:spMk id="4" creationId="{04528A56-5048-420B-9718-6E4E232A7894}"/>
          </ac:spMkLst>
        </pc:spChg>
        <pc:spChg chg="add del">
          <ac:chgData name="Kavita Singh" userId="ef88bea7-0358-4cbb-a14b-b8333ac99446" providerId="ADAL" clId="{ED72120F-0A0E-4D03-AEED-A06A0E2284A5}" dt="2025-06-12T07:44:19.521" v="29" actId="478"/>
          <ac:spMkLst>
            <pc:docMk/>
            <pc:sldMk cId="3671366937" sldId="5301"/>
            <ac:spMk id="5" creationId="{3203DF44-01F7-42BA-8407-69F137926283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6" creationId="{AF6A6234-980B-4038-A154-5A648339447E}"/>
          </ac:spMkLst>
        </pc:spChg>
        <pc:spChg chg="add del mod">
          <ac:chgData name="Kavita Singh" userId="ef88bea7-0358-4cbb-a14b-b8333ac99446" providerId="ADAL" clId="{ED72120F-0A0E-4D03-AEED-A06A0E2284A5}" dt="2025-06-12T07:54:38.359" v="45"/>
          <ac:spMkLst>
            <pc:docMk/>
            <pc:sldMk cId="3671366937" sldId="5301"/>
            <ac:spMk id="7" creationId="{883CDE4D-580B-4760-9D57-E11A750152BA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8" creationId="{F304D360-BE3A-4D2B-8F37-DEB22BAEB028}"/>
          </ac:spMkLst>
        </pc:spChg>
        <pc:spChg chg="add del mod">
          <ac:chgData name="Kavita Singh" userId="ef88bea7-0358-4cbb-a14b-b8333ac99446" providerId="ADAL" clId="{ED72120F-0A0E-4D03-AEED-A06A0E2284A5}" dt="2025-06-12T07:45:16.357" v="44" actId="20577"/>
          <ac:spMkLst>
            <pc:docMk/>
            <pc:sldMk cId="3671366937" sldId="5301"/>
            <ac:spMk id="20" creationId="{FEEC8557-7EAB-46D4-A733-37F9529BF40A}"/>
          </ac:spMkLst>
        </pc:spChg>
        <pc:spChg chg="del">
          <ac:chgData name="Kavita Singh" userId="ef88bea7-0358-4cbb-a14b-b8333ac99446" providerId="ADAL" clId="{ED72120F-0A0E-4D03-AEED-A06A0E2284A5}" dt="2025-06-12T07:43:59.083" v="13" actId="478"/>
          <ac:spMkLst>
            <pc:docMk/>
            <pc:sldMk cId="3671366937" sldId="5301"/>
            <ac:spMk id="21" creationId="{FEAF35B0-975D-4578-9D5B-40A55C0A446F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22" creationId="{030BF6C3-7E8B-4CCD-8FF6-AD5FADF9C7EF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38" creationId="{6EA33956-2EA0-411D-9963-2AA2BE2708F7}"/>
          </ac:spMkLst>
        </pc:spChg>
        <pc:spChg chg="mod">
          <ac:chgData name="Kavita Singh" userId="ef88bea7-0358-4cbb-a14b-b8333ac99446" providerId="ADAL" clId="{ED72120F-0A0E-4D03-AEED-A06A0E2284A5}" dt="2025-06-12T07:54:51.376" v="46"/>
          <ac:spMkLst>
            <pc:docMk/>
            <pc:sldMk cId="3671366937" sldId="5301"/>
            <ac:spMk id="39" creationId="{4665B766-E85E-4E80-A337-28DBD8F9A3DE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40" creationId="{FE990C9D-4693-4773-B202-4784AA7FD3D3}"/>
          </ac:spMkLst>
        </pc:spChg>
        <pc:spChg chg="add del">
          <ac:chgData name="Kavita Singh" userId="ef88bea7-0358-4cbb-a14b-b8333ac99446" providerId="ADAL" clId="{ED72120F-0A0E-4D03-AEED-A06A0E2284A5}" dt="2025-06-12T07:44:17.538" v="23" actId="478"/>
          <ac:spMkLst>
            <pc:docMk/>
            <pc:sldMk cId="3671366937" sldId="5301"/>
            <ac:spMk id="59" creationId="{AD3448E3-46C8-4AA1-8F20-C914E4271D0A}"/>
          </ac:spMkLst>
        </pc:spChg>
        <pc:spChg chg="add del">
          <ac:chgData name="Kavita Singh" userId="ef88bea7-0358-4cbb-a14b-b8333ac99446" providerId="ADAL" clId="{ED72120F-0A0E-4D03-AEED-A06A0E2284A5}" dt="2025-06-12T07:44:36.739" v="36" actId="478"/>
          <ac:spMkLst>
            <pc:docMk/>
            <pc:sldMk cId="3671366937" sldId="5301"/>
            <ac:spMk id="60" creationId="{66EAB476-EF33-48B5-B97A-281B1FD25627}"/>
          </ac:spMkLst>
        </pc:spChg>
        <pc:spChg chg="add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61" creationId="{3F2C04E6-F892-4F7D-9B4D-A153A9B940C6}"/>
          </ac:spMkLst>
        </pc:spChg>
        <pc:spChg chg="add del">
          <ac:chgData name="Kavita Singh" userId="ef88bea7-0358-4cbb-a14b-b8333ac99446" providerId="ADAL" clId="{ED72120F-0A0E-4D03-AEED-A06A0E2284A5}" dt="2025-06-12T07:44:39.384" v="37" actId="478"/>
          <ac:spMkLst>
            <pc:docMk/>
            <pc:sldMk cId="3671366937" sldId="5301"/>
            <ac:spMk id="62" creationId="{FF021751-ECA8-480F-AB8C-34F97A33D238}"/>
          </ac:spMkLst>
        </pc:spChg>
        <pc:spChg chg="add del">
          <ac:chgData name="Kavita Singh" userId="ef88bea7-0358-4cbb-a14b-b8333ac99446" providerId="ADAL" clId="{ED72120F-0A0E-4D03-AEED-A06A0E2284A5}" dt="2025-06-12T07:54:59.061" v="47" actId="478"/>
          <ac:spMkLst>
            <pc:docMk/>
            <pc:sldMk cId="3671366937" sldId="5301"/>
            <ac:spMk id="63" creationId="{0B6513EE-85EB-44F7-BE4E-4DB284832D01}"/>
          </ac:spMkLst>
        </pc:spChg>
        <pc:spChg chg="add del mod topLvl">
          <ac:chgData name="Kavita Singh" userId="ef88bea7-0358-4cbb-a14b-b8333ac99446" providerId="ADAL" clId="{ED72120F-0A0E-4D03-AEED-A06A0E2284A5}" dt="2025-06-12T07:44:20.707" v="32" actId="6549"/>
          <ac:spMkLst>
            <pc:docMk/>
            <pc:sldMk cId="3671366937" sldId="5301"/>
            <ac:spMk id="65" creationId="{650E8193-9A00-4EF4-8504-C79180B05DC6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69" creationId="{0AD890DE-41EB-4741-8FA1-B3DD385ED7E4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71" creationId="{DBB2D639-887D-42FE-B2CE-97ED2BF742D6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84" creationId="{0E990F41-6CA7-4DE5-B84A-34401B3D8B59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86" creationId="{B5D15CDB-FBF0-4C18-9054-825FD5B7E1D7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03" creationId="{440D4299-13B8-43DF-89D8-E283A08BCB48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04" creationId="{F5DBE7B6-9B0C-4211-B410-4B7371072209}"/>
          </ac:spMkLst>
        </pc:spChg>
        <pc:spChg chg="mod">
          <ac:chgData name="Kavita Singh" userId="ef88bea7-0358-4cbb-a14b-b8333ac99446" providerId="ADAL" clId="{ED72120F-0A0E-4D03-AEED-A06A0E2284A5}" dt="2025-06-12T07:44:41.970" v="38" actId="1076"/>
          <ac:spMkLst>
            <pc:docMk/>
            <pc:sldMk cId="3671366937" sldId="5301"/>
            <ac:spMk id="124" creationId="{CA66DAA6-B882-461C-912F-74F1A9F35A5A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25" creationId="{0330BE8B-BCAF-4646-AC5A-134F080DB2B4}"/>
          </ac:spMkLst>
        </pc:spChg>
        <pc:spChg chg="mod">
          <ac:chgData name="Kavita Singh" userId="ef88bea7-0358-4cbb-a14b-b8333ac99446" providerId="ADAL" clId="{ED72120F-0A0E-4D03-AEED-A06A0E2284A5}" dt="2025-06-12T07:44:46.128" v="39" actId="1076"/>
          <ac:spMkLst>
            <pc:docMk/>
            <pc:sldMk cId="3671366937" sldId="5301"/>
            <ac:spMk id="126" creationId="{E27E11D7-AF1B-48A5-9D64-9438EFD834AD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27" creationId="{1C0D0EB5-1CE0-4774-9566-E11C8A71DDDC}"/>
          </ac:spMkLst>
        </pc:spChg>
        <pc:spChg chg="add del">
          <ac:chgData name="Kavita Singh" userId="ef88bea7-0358-4cbb-a14b-b8333ac99446" providerId="ADAL" clId="{ED72120F-0A0E-4D03-AEED-A06A0E2284A5}" dt="2025-06-12T07:55:24.822" v="54" actId="478"/>
          <ac:spMkLst>
            <pc:docMk/>
            <pc:sldMk cId="3671366937" sldId="5301"/>
            <ac:spMk id="131" creationId="{DA725629-5482-D890-A5BC-741346CDD80A}"/>
          </ac:spMkLst>
        </pc:spChg>
        <pc:spChg chg="add del mod">
          <ac:chgData name="Kavita Singh" userId="ef88bea7-0358-4cbb-a14b-b8333ac99446" providerId="ADAL" clId="{ED72120F-0A0E-4D03-AEED-A06A0E2284A5}" dt="2025-06-12T07:45:11.137" v="43" actId="14100"/>
          <ac:spMkLst>
            <pc:docMk/>
            <pc:sldMk cId="3671366937" sldId="5301"/>
            <ac:spMk id="133" creationId="{BA71BFF6-F276-42D3-A96D-0C7AC85F7115}"/>
          </ac:spMkLst>
        </pc:spChg>
        <pc:spChg chg="add del">
          <ac:chgData name="Kavita Singh" userId="ef88bea7-0358-4cbb-a14b-b8333ac99446" providerId="ADAL" clId="{ED72120F-0A0E-4D03-AEED-A06A0E2284A5}" dt="2025-06-12T07:44:16.279" v="20" actId="478"/>
          <ac:spMkLst>
            <pc:docMk/>
            <pc:sldMk cId="3671366937" sldId="5301"/>
            <ac:spMk id="134" creationId="{A87C1B91-BF1A-4EAE-A8F7-B176FE076C53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35" creationId="{B0C51A25-1826-2AFB-D9F9-360E717764EE}"/>
          </ac:spMkLst>
        </pc:spChg>
        <pc:spChg chg="add del">
          <ac:chgData name="Kavita Singh" userId="ef88bea7-0358-4cbb-a14b-b8333ac99446" providerId="ADAL" clId="{ED72120F-0A0E-4D03-AEED-A06A0E2284A5}" dt="2025-06-12T07:55:21.517" v="53" actId="478"/>
          <ac:spMkLst>
            <pc:docMk/>
            <pc:sldMk cId="3671366937" sldId="5301"/>
            <ac:spMk id="137" creationId="{99464901-2AE1-8F8F-BA8B-BB573306ECA7}"/>
          </ac:spMkLst>
        </pc:spChg>
        <pc:spChg chg="add del">
          <ac:chgData name="Kavita Singh" userId="ef88bea7-0358-4cbb-a14b-b8333ac99446" providerId="ADAL" clId="{ED72120F-0A0E-4D03-AEED-A06A0E2284A5}" dt="2025-06-12T07:55:01.874" v="49" actId="22"/>
          <ac:spMkLst>
            <pc:docMk/>
            <pc:sldMk cId="3671366937" sldId="5301"/>
            <ac:spMk id="139" creationId="{E8597156-0322-0A09-62E1-DA32C8CCC655}"/>
          </ac:spMkLst>
        </pc:spChg>
        <pc:spChg chg="add mod">
          <ac:chgData name="Kavita Singh" userId="ef88bea7-0358-4cbb-a14b-b8333ac99446" providerId="ADAL" clId="{ED72120F-0A0E-4D03-AEED-A06A0E2284A5}" dt="2025-06-12T07:55:11.509" v="51" actId="1076"/>
          <ac:spMkLst>
            <pc:docMk/>
            <pc:sldMk cId="3671366937" sldId="5301"/>
            <ac:spMk id="140" creationId="{D236EF25-53CC-2A0D-C6C8-2EF325BE4B27}"/>
          </ac:spMkLst>
        </pc:spChg>
        <pc:spChg chg="mod">
          <ac:chgData name="Kavita Singh" userId="ef88bea7-0358-4cbb-a14b-b8333ac99446" providerId="ADAL" clId="{ED72120F-0A0E-4D03-AEED-A06A0E2284A5}" dt="2025-06-12T07:44:51.617" v="40" actId="1076"/>
          <ac:spMkLst>
            <pc:docMk/>
            <pc:sldMk cId="3671366937" sldId="5301"/>
            <ac:spMk id="170" creationId="{CB443B90-6279-4D88-A639-74E720CA25EC}"/>
          </ac:spMkLst>
        </pc:spChg>
        <pc:spChg chg="del">
          <ac:chgData name="Kavita Singh" userId="ef88bea7-0358-4cbb-a14b-b8333ac99446" providerId="ADAL" clId="{ED72120F-0A0E-4D03-AEED-A06A0E2284A5}" dt="2025-06-12T07:55:17.732" v="52" actId="478"/>
          <ac:spMkLst>
            <pc:docMk/>
            <pc:sldMk cId="3671366937" sldId="5301"/>
            <ac:spMk id="171" creationId="{30CACA28-4137-463D-95D3-2D55E11348E1}"/>
          </ac:spMkLst>
        </pc:spChg>
        <pc:grpChg chg="add del">
          <ac:chgData name="Kavita Singh" userId="ef88bea7-0358-4cbb-a14b-b8333ac99446" providerId="ADAL" clId="{ED72120F-0A0E-4D03-AEED-A06A0E2284A5}" dt="2025-06-12T07:44:20.406" v="31" actId="478"/>
          <ac:grpSpMkLst>
            <pc:docMk/>
            <pc:sldMk cId="3671366937" sldId="5301"/>
            <ac:grpSpMk id="64" creationId="{28042947-E92C-4963-B129-00327ABB9216}"/>
          </ac:grpSpMkLst>
        </pc:grpChg>
        <pc:picChg chg="add del">
          <ac:chgData name="Kavita Singh" userId="ef88bea7-0358-4cbb-a14b-b8333ac99446" providerId="ADAL" clId="{ED72120F-0A0E-4D03-AEED-A06A0E2284A5}" dt="2025-06-12T07:44:26.687" v="34" actId="478"/>
          <ac:picMkLst>
            <pc:docMk/>
            <pc:sldMk cId="3671366937" sldId="5301"/>
            <ac:picMk id="132" creationId="{0578DCB6-7F48-555E-7BB7-53662043B0D9}"/>
          </ac:picMkLst>
        </pc:picChg>
        <pc:picChg chg="mod">
          <ac:chgData name="Kavita Singh" userId="ef88bea7-0358-4cbb-a14b-b8333ac99446" providerId="ADAL" clId="{ED72120F-0A0E-4D03-AEED-A06A0E2284A5}" dt="2025-06-12T07:44:31.947" v="35" actId="1076"/>
          <ac:picMkLst>
            <pc:docMk/>
            <pc:sldMk cId="3671366937" sldId="5301"/>
            <ac:picMk id="141" creationId="{D6E14000-DE4D-2205-291B-FAEC410F50E7}"/>
          </ac:picMkLst>
        </pc:picChg>
        <pc:cxnChg chg="add del">
          <ac:chgData name="Kavita Singh" userId="ef88bea7-0358-4cbb-a14b-b8333ac99446" providerId="ADAL" clId="{ED72120F-0A0E-4D03-AEED-A06A0E2284A5}" dt="2025-06-12T07:44:19.143" v="28" actId="478"/>
          <ac:cxnSpMkLst>
            <pc:docMk/>
            <pc:sldMk cId="3671366937" sldId="5301"/>
            <ac:cxnSpMk id="58" creationId="{949489FA-3D86-4F31-B5AE-219BEB448D39}"/>
          </ac:cxnSpMkLst>
        </pc:cxnChg>
        <pc:cxnChg chg="add del mod topLvl">
          <ac:chgData name="Kavita Singh" userId="ef88bea7-0358-4cbb-a14b-b8333ac99446" providerId="ADAL" clId="{ED72120F-0A0E-4D03-AEED-A06A0E2284A5}" dt="2025-06-12T07:44:20.406" v="31" actId="478"/>
          <ac:cxnSpMkLst>
            <pc:docMk/>
            <pc:sldMk cId="3671366937" sldId="5301"/>
            <ac:cxnSpMk id="66" creationId="{D87D408A-46EA-44C6-BF77-141FEB5B664B}"/>
          </ac:cxnSpMkLst>
        </pc:cxnChg>
        <pc:cxnChg chg="mod">
          <ac:chgData name="Kavita Singh" userId="ef88bea7-0358-4cbb-a14b-b8333ac99446" providerId="ADAL" clId="{ED72120F-0A0E-4D03-AEED-A06A0E2284A5}" dt="2025-06-12T07:44:15.391" v="18" actId="1076"/>
          <ac:cxnSpMkLst>
            <pc:docMk/>
            <pc:sldMk cId="3671366937" sldId="5301"/>
            <ac:cxnSpMk id="122" creationId="{613A4E1E-5D1F-42EB-9E0F-85E24F862CC2}"/>
          </ac:cxnSpMkLst>
        </pc:cxnChg>
      </pc:sldChg>
    </pc:docChg>
  </pc:docChgLst>
  <pc:docChgLst>
    <pc:chgData name="Kavita Singh" userId="ef88bea7-0358-4cbb-a14b-b8333ac99446" providerId="ADAL" clId="{201A757C-D6EF-497A-88E8-4C3B19907E61}"/>
    <pc:docChg chg="undo custSel modSld">
      <pc:chgData name="Kavita Singh" userId="ef88bea7-0358-4cbb-a14b-b8333ac99446" providerId="ADAL" clId="{201A757C-D6EF-497A-88E8-4C3B19907E61}" dt="2025-06-11T10:22:00.105" v="207"/>
      <pc:docMkLst>
        <pc:docMk/>
      </pc:docMkLst>
      <pc:sldChg chg="addSp delSp modSp mod">
        <pc:chgData name="Kavita Singh" userId="ef88bea7-0358-4cbb-a14b-b8333ac99446" providerId="ADAL" clId="{201A757C-D6EF-497A-88E8-4C3B19907E61}" dt="2025-06-11T10:22:00.105" v="207"/>
        <pc:sldMkLst>
          <pc:docMk/>
          <pc:sldMk cId="3671366937" sldId="5301"/>
        </pc:sldMkLst>
        <pc:spChg chg="mod">
          <ac:chgData name="Kavita Singh" userId="ef88bea7-0358-4cbb-a14b-b8333ac99446" providerId="ADAL" clId="{201A757C-D6EF-497A-88E8-4C3B19907E61}" dt="2025-06-11T10:16:02.406" v="126" actId="20577"/>
          <ac:spMkLst>
            <pc:docMk/>
            <pc:sldMk cId="3671366937" sldId="5301"/>
            <ac:spMk id="71" creationId="{DBB2D639-887D-42FE-B2CE-97ED2BF742D6}"/>
          </ac:spMkLst>
        </pc:spChg>
        <pc:spChg chg="mod">
          <ac:chgData name="Kavita Singh" userId="ef88bea7-0358-4cbb-a14b-b8333ac99446" providerId="ADAL" clId="{201A757C-D6EF-497A-88E8-4C3B19907E61}" dt="2025-06-11T10:15:34.380" v="78" actId="20577"/>
          <ac:spMkLst>
            <pc:docMk/>
            <pc:sldMk cId="3671366937" sldId="5301"/>
            <ac:spMk id="84" creationId="{0E990F41-6CA7-4DE5-B84A-34401B3D8B59}"/>
          </ac:spMkLst>
        </pc:spChg>
        <pc:spChg chg="mod">
          <ac:chgData name="Kavita Singh" userId="ef88bea7-0358-4cbb-a14b-b8333ac99446" providerId="ADAL" clId="{201A757C-D6EF-497A-88E8-4C3B19907E61}" dt="2025-06-11T10:16:12.914" v="146" actId="20577"/>
          <ac:spMkLst>
            <pc:docMk/>
            <pc:sldMk cId="3671366937" sldId="5301"/>
            <ac:spMk id="103" creationId="{440D4299-13B8-43DF-89D8-E283A08BCB48}"/>
          </ac:spMkLst>
        </pc:spChg>
        <pc:spChg chg="mod">
          <ac:chgData name="Kavita Singh" userId="ef88bea7-0358-4cbb-a14b-b8333ac99446" providerId="ADAL" clId="{201A757C-D6EF-497A-88E8-4C3B19907E61}" dt="2025-06-11T10:14:48.776" v="8" actId="20577"/>
          <ac:spMkLst>
            <pc:docMk/>
            <pc:sldMk cId="3671366937" sldId="5301"/>
            <ac:spMk id="124" creationId="{CA66DAA6-B882-461C-912F-74F1A9F35A5A}"/>
          </ac:spMkLst>
        </pc:spChg>
        <pc:spChg chg="mod">
          <ac:chgData name="Kavita Singh" userId="ef88bea7-0358-4cbb-a14b-b8333ac99446" providerId="ADAL" clId="{201A757C-D6EF-497A-88E8-4C3B19907E61}" dt="2025-06-11T10:15:02.842" v="38" actId="20577"/>
          <ac:spMkLst>
            <pc:docMk/>
            <pc:sldMk cId="3671366937" sldId="5301"/>
            <ac:spMk id="126" creationId="{E27E11D7-AF1B-48A5-9D64-9438EFD834AD}"/>
          </ac:spMkLst>
        </pc:spChg>
        <pc:spChg chg="mod">
          <ac:chgData name="Kavita Singh" userId="ef88bea7-0358-4cbb-a14b-b8333ac99446" providerId="ADAL" clId="{201A757C-D6EF-497A-88E8-4C3B19907E61}" dt="2025-06-11T10:22:00.105" v="207"/>
          <ac:spMkLst>
            <pc:docMk/>
            <pc:sldMk cId="3671366937" sldId="5301"/>
            <ac:spMk id="127" creationId="{1C0D0EB5-1CE0-4774-9566-E11C8A71DDDC}"/>
          </ac:spMkLst>
        </pc:spChg>
        <pc:spChg chg="mod">
          <ac:chgData name="Kavita Singh" userId="ef88bea7-0358-4cbb-a14b-b8333ac99446" providerId="ADAL" clId="{201A757C-D6EF-497A-88E8-4C3B19907E61}" dt="2025-06-11T10:15:26.047" v="69" actId="255"/>
          <ac:spMkLst>
            <pc:docMk/>
            <pc:sldMk cId="3671366937" sldId="5301"/>
            <ac:spMk id="170" creationId="{CB443B90-6279-4D88-A639-74E720CA25EC}"/>
          </ac:spMkLst>
        </pc:spChg>
        <pc:picChg chg="add del mod ord">
          <ac:chgData name="Kavita Singh" userId="ef88bea7-0358-4cbb-a14b-b8333ac99446" providerId="ADAL" clId="{201A757C-D6EF-497A-88E8-4C3B19907E61}" dt="2025-06-11T10:20:05.523" v="168" actId="478"/>
          <ac:picMkLst>
            <pc:docMk/>
            <pc:sldMk cId="3671366937" sldId="5301"/>
            <ac:picMk id="139" creationId="{8865571F-017F-8505-FD1B-19262E6D3B4D}"/>
          </ac:picMkLst>
        </pc:picChg>
        <pc:picChg chg="add mod ord">
          <ac:chgData name="Kavita Singh" userId="ef88bea7-0358-4cbb-a14b-b8333ac99446" providerId="ADAL" clId="{201A757C-D6EF-497A-88E8-4C3B19907E61}" dt="2025-06-11T10:20:55.866" v="190" actId="167"/>
          <ac:picMkLst>
            <pc:docMk/>
            <pc:sldMk cId="3671366937" sldId="5301"/>
            <ac:picMk id="141" creationId="{D6E14000-DE4D-2205-291B-FAEC410F50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3E30B-9DF1-4DEA-9797-7C1DB0417D7C}" type="datetimeFigureOut">
              <a:rPr lang="en-IN" smtClean="0"/>
              <a:t>12-06-2025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40FBA-BA39-4114-8355-344AA418B0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698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4273" y="765408"/>
            <a:ext cx="6378716" cy="860400"/>
          </a:xfrm>
        </p:spPr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4273" y="1731938"/>
            <a:ext cx="4664785" cy="9684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  <a:latin typeface="EYInterstate Light" pitchFamily="2" charset="0"/>
              </a:defRPr>
            </a:lvl1pPr>
            <a:lvl2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8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628775"/>
            <a:ext cx="9144000" cy="4469625"/>
            <a:chOff x="0" y="1628775"/>
            <a:chExt cx="12198350" cy="4469625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3072661" y="1628775"/>
              <a:ext cx="9125689" cy="3318440"/>
            </a:xfrm>
            <a:custGeom>
              <a:avLst/>
              <a:gdLst/>
              <a:ahLst/>
              <a:cxnLst>
                <a:cxn ang="0">
                  <a:pos x="0" y="2464"/>
                </a:cxn>
                <a:cxn ang="0">
                  <a:pos x="6761" y="0"/>
                </a:cxn>
                <a:cxn ang="0">
                  <a:pos x="6761" y="1290"/>
                </a:cxn>
                <a:cxn ang="0">
                  <a:pos x="0" y="2464"/>
                </a:cxn>
              </a:cxnLst>
              <a:rect l="0" t="0" r="r" b="b"/>
              <a:pathLst>
                <a:path w="6761" h="2464">
                  <a:moveTo>
                    <a:pt x="0" y="2464"/>
                  </a:moveTo>
                  <a:lnTo>
                    <a:pt x="6761" y="0"/>
                  </a:lnTo>
                  <a:lnTo>
                    <a:pt x="6761" y="1290"/>
                  </a:lnTo>
                  <a:lnTo>
                    <a:pt x="0" y="246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291200"/>
              <a:ext cx="3078523" cy="180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353" y="5865104"/>
            <a:ext cx="840609" cy="67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186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 bwMode="gray">
          <a:xfrm>
            <a:off x="8440441" y="6450016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8440441" y="6450016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1" name="Freeform 10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205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877" tIns="39937" rIns="79877" bIns="3993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3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49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877" tIns="39937" rIns="79877" bIns="39937" numCol="1" anchor="t" anchorCtr="0" compatLnSpc="1">
            <a:prstTxWarp prst="textNoShape">
              <a:avLst/>
            </a:prstTxWarp>
          </a:bodyPr>
          <a:lstStyle/>
          <a:p>
            <a:pPr defTabSz="79974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5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49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vert="horz" wrap="square" lIns="79877" tIns="39937" rIns="79877" bIns="39937" numCol="1" anchor="t" anchorCtr="0" compatLnSpc="1">
            <a:prstTxWarp prst="textNoShape">
              <a:avLst/>
            </a:prstTxWarp>
          </a:bodyPr>
          <a:lstStyle/>
          <a:p>
            <a:pPr defTabSz="79974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1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49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968" y="1058400"/>
            <a:ext cx="8238118" cy="51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0318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931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2273250" y="5748934"/>
            <a:ext cx="983483" cy="7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2560" y="757504"/>
            <a:ext cx="5490000" cy="860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2560" y="1753200"/>
            <a:ext cx="54900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403072"/>
            <a:ext cx="9144000" cy="3347943"/>
            <a:chOff x="0" y="2403072"/>
            <a:chExt cx="9144000" cy="3347943"/>
          </a:xfrm>
        </p:grpSpPr>
        <p:sp>
          <p:nvSpPr>
            <p:cNvPr id="13" name="Freeform 8"/>
            <p:cNvSpPr>
              <a:spLocks/>
            </p:cNvSpPr>
            <p:nvPr userDrawn="1"/>
          </p:nvSpPr>
          <p:spPr bwMode="gray">
            <a:xfrm>
              <a:off x="2279115" y="2403072"/>
              <a:ext cx="6864885" cy="249308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408610"/>
              <a:ext cx="2289301" cy="134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810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631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8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72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8400" y="6413445"/>
            <a:ext cx="3434400" cy="201600"/>
          </a:xfrm>
        </p:spPr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68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6000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78000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90400"/>
            <a:ext cx="4042800" cy="640800"/>
          </a:xfrm>
        </p:spPr>
        <p:txBody>
          <a:bodyPr anchor="b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90400"/>
            <a:ext cx="4042800" cy="640800"/>
          </a:xfrm>
        </p:spPr>
        <p:txBody>
          <a:bodyPr anchor="b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66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74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57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4000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2573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02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451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616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4273" y="765408"/>
            <a:ext cx="6378716" cy="860400"/>
          </a:xfrm>
        </p:spPr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4273" y="1731938"/>
            <a:ext cx="4664785" cy="9684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  <a:latin typeface="EYInterstate Light" pitchFamily="2" charset="0"/>
              </a:defRPr>
            </a:lvl1pPr>
            <a:lvl2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8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628775"/>
            <a:ext cx="9144000" cy="4469625"/>
            <a:chOff x="0" y="1628775"/>
            <a:chExt cx="12198350" cy="4469625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3072661" y="1628775"/>
              <a:ext cx="9125689" cy="3318440"/>
            </a:xfrm>
            <a:custGeom>
              <a:avLst/>
              <a:gdLst/>
              <a:ahLst/>
              <a:cxnLst>
                <a:cxn ang="0">
                  <a:pos x="0" y="2464"/>
                </a:cxn>
                <a:cxn ang="0">
                  <a:pos x="6761" y="0"/>
                </a:cxn>
                <a:cxn ang="0">
                  <a:pos x="6761" y="1290"/>
                </a:cxn>
                <a:cxn ang="0">
                  <a:pos x="0" y="2464"/>
                </a:cxn>
              </a:cxnLst>
              <a:rect l="0" t="0" r="r" b="b"/>
              <a:pathLst>
                <a:path w="6761" h="2464">
                  <a:moveTo>
                    <a:pt x="0" y="2464"/>
                  </a:moveTo>
                  <a:lnTo>
                    <a:pt x="6761" y="0"/>
                  </a:lnTo>
                  <a:lnTo>
                    <a:pt x="6761" y="1290"/>
                  </a:lnTo>
                  <a:lnTo>
                    <a:pt x="0" y="246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291200"/>
              <a:ext cx="3078523" cy="180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353" y="5865104"/>
            <a:ext cx="840609" cy="67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71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1" name="Freeform 10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490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657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1" name="Freeform 10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636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41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988" tIns="39993" rIns="79988" bIns="39993" numCol="1" anchor="t" anchorCtr="0" compatLnSpc="1">
            <a:prstTxWarp prst="textNoShape">
              <a:avLst/>
            </a:prstTxWarp>
          </a:bodyPr>
          <a:lstStyle/>
          <a:p>
            <a:pPr defTabSz="80006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02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vert="horz" wrap="square" lIns="79988" tIns="39993" rIns="79988" bIns="39993" numCol="1" anchor="t" anchorCtr="0" compatLnSpc="1">
            <a:prstTxWarp prst="textNoShape">
              <a:avLst/>
            </a:prstTxWarp>
          </a:bodyPr>
          <a:lstStyle/>
          <a:p>
            <a:pPr defTabSz="80006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42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968" y="1058400"/>
            <a:ext cx="8238118" cy="51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610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 userDrawn="1"/>
        </p:nvSpPr>
        <p:spPr bwMode="gray">
          <a:xfrm>
            <a:off x="449779" y="1802696"/>
            <a:ext cx="2160000" cy="48544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9371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371 h 10729"/>
              <a:gd name="connsiteX3" fmla="*/ 0 w 10000"/>
              <a:gd name="connsiteY3" fmla="*/ 10729 h 10729"/>
              <a:gd name="connsiteX4" fmla="*/ 0 w 10000"/>
              <a:gd name="connsiteY4" fmla="*/ 0 h 10729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892 h 10729"/>
              <a:gd name="connsiteX3" fmla="*/ 0 w 10000"/>
              <a:gd name="connsiteY3" fmla="*/ 10729 h 10729"/>
              <a:gd name="connsiteX4" fmla="*/ 0 w 10000"/>
              <a:gd name="connsiteY4" fmla="*/ 0 h 1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29">
                <a:moveTo>
                  <a:pt x="0" y="0"/>
                </a:moveTo>
                <a:lnTo>
                  <a:pt x="10000" y="0"/>
                </a:lnTo>
                <a:lnTo>
                  <a:pt x="10000" y="9892"/>
                </a:lnTo>
                <a:lnTo>
                  <a:pt x="0" y="10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9975" tIns="39986" rIns="79975" bIns="39986" numCol="1" anchor="t" anchorCtr="0" compatLnSpc="1">
            <a:prstTxWarp prst="textNoShape">
              <a:avLst/>
            </a:prstTxWarp>
          </a:bodyPr>
          <a:lstStyle/>
          <a:p>
            <a:pPr defTabSz="800020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449782" y="635090"/>
            <a:ext cx="8236885" cy="1001639"/>
          </a:xfrm>
          <a:prstGeom prst="rect">
            <a:avLst/>
          </a:pr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9786" tIns="39895" rIns="79786" bIns="39895" anchor="ctr"/>
          <a:lstStyle/>
          <a:p>
            <a:pPr defTabSz="800020"/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660198" y="1802698"/>
            <a:ext cx="39077" cy="4469821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975" tIns="39986" rIns="79975" bIns="39986" rtlCol="0" anchor="t" anchorCtr="0"/>
          <a:lstStyle/>
          <a:p>
            <a:pPr algn="ctr" defTabSz="800020"/>
            <a:endParaRPr lang="en-IN" sz="11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49780" y="1636729"/>
            <a:ext cx="8236886" cy="45719"/>
          </a:xfrm>
          <a:prstGeom prst="rect">
            <a:avLst/>
          </a:prstGeom>
          <a:solidFill>
            <a:srgbClr val="91278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spcCol="0" rtlCol="0" anchor="t" anchorCtr="0"/>
          <a:lstStyle/>
          <a:p>
            <a:pPr algn="ctr" defTabSz="914354"/>
            <a:endParaRPr lang="en-IN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66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8A1029-B38C-47D9-A472-B4E0247D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378662" y="594865"/>
            <a:ext cx="4507059" cy="4064277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  <a:gd name="connsiteX0" fmla="*/ 6 w 10000"/>
              <a:gd name="connsiteY0" fmla="*/ 0 h 10688"/>
              <a:gd name="connsiteX1" fmla="*/ 0 w 10000"/>
              <a:gd name="connsiteY1" fmla="*/ 10688 h 10688"/>
              <a:gd name="connsiteX2" fmla="*/ 10000 w 10000"/>
              <a:gd name="connsiteY2" fmla="*/ 7911 h 10688"/>
              <a:gd name="connsiteX3" fmla="*/ 10000 w 10000"/>
              <a:gd name="connsiteY3" fmla="*/ 7 h 10688"/>
              <a:gd name="connsiteX4" fmla="*/ 6 w 10000"/>
              <a:gd name="connsiteY4" fmla="*/ 0 h 1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688">
                <a:moveTo>
                  <a:pt x="6" y="0"/>
                </a:moveTo>
                <a:cubicBezTo>
                  <a:pt x="4" y="2358"/>
                  <a:pt x="2" y="8331"/>
                  <a:pt x="0" y="10688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935" y="1873223"/>
            <a:ext cx="4064949" cy="860400"/>
          </a:xfrm>
        </p:spPr>
        <p:txBody>
          <a:bodyPr/>
          <a:lstStyle>
            <a:lvl1pPr>
              <a:defRPr sz="224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935" y="2819493"/>
            <a:ext cx="4064949" cy="391225"/>
          </a:xfrm>
        </p:spPr>
        <p:txBody>
          <a:bodyPr/>
          <a:lstStyle>
            <a:lvl1pPr marL="0" marR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8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199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199" dirty="0"/>
              <a:t>Subtitle (EY Interstate 16 point)</a:t>
            </a:r>
          </a:p>
          <a:p>
            <a:pPr marL="0" marR="0" lvl="0" indent="0" algn="l" defTabSz="6854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8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E72999-64B9-400D-B276-16BADE1AD5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495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795662"/>
            <a:ext cx="369588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6" y="1954221"/>
            <a:ext cx="3245009" cy="979702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6" y="3046160"/>
            <a:ext cx="3245009" cy="1046323"/>
          </a:xfrm>
        </p:spPr>
        <p:txBody>
          <a:bodyPr/>
          <a:lstStyle>
            <a:lvl1pPr marL="0" indent="0" algn="l">
              <a:spcAft>
                <a:spcPts val="899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2944899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795662"/>
            <a:ext cx="369588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6" y="1954221"/>
            <a:ext cx="3245009" cy="979702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6" y="3046160"/>
            <a:ext cx="3245009" cy="1046323"/>
          </a:xfrm>
        </p:spPr>
        <p:txBody>
          <a:bodyPr/>
          <a:lstStyle>
            <a:lvl1pPr marL="0" indent="0" algn="l">
              <a:spcAft>
                <a:spcPts val="899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5605202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5914642"/>
            <a:ext cx="431775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2423364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79988" tIns="39993" rIns="79988" bIns="39993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0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795662"/>
            <a:ext cx="369588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6" y="1954221"/>
            <a:ext cx="3245009" cy="979702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6" y="3046160"/>
            <a:ext cx="3245009" cy="1046323"/>
          </a:xfrm>
        </p:spPr>
        <p:txBody>
          <a:bodyPr/>
          <a:lstStyle>
            <a:lvl1pPr marL="0" indent="0" algn="l">
              <a:spcAft>
                <a:spcPts val="899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5605202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9" y="6019189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9" y="6216807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3219156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2158329"/>
            <a:ext cx="3586044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3200329"/>
            <a:ext cx="3604144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723658"/>
            <a:ext cx="4258491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1354747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2158329"/>
            <a:ext cx="2998766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6" y="3200329"/>
            <a:ext cx="3013901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876060"/>
            <a:ext cx="3639576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262487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212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05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3" y="2311403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3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39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9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3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9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43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107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A94B7-7BDE-4510-A417-A765301D13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2" y="2851522"/>
            <a:ext cx="333411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29" marR="0" lvl="0" indent="-267329" defTabSz="75553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4568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2" y="2851522"/>
            <a:ext cx="333411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29" marR="0" lvl="0" indent="-267329" defTabSz="75553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3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988" tIns="39993" rIns="79988" bIns="39993" numCol="1" anchor="t" anchorCtr="0" compatLnSpc="1">
            <a:prstTxWarp prst="textNoShape">
              <a:avLst/>
            </a:prstTxWarp>
          </a:bodyPr>
          <a:lstStyle/>
          <a:p>
            <a:pPr defTabSz="80006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3946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488927"/>
            <a:ext cx="175287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3" y="2526765"/>
            <a:ext cx="3966934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3" y="4632765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3" y="4971442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022058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4" y="2060235"/>
            <a:ext cx="3966934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4" y="5506678"/>
            <a:ext cx="3966934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4" y="5818717"/>
            <a:ext cx="3966934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2" y="979789"/>
            <a:ext cx="175287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694724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3" y="0"/>
            <a:ext cx="4476047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67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67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9580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49337"/>
            <a:ext cx="8229600" cy="383379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2"/>
            <a:ext cx="3716193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2" y="3813288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2" y="4055931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578084"/>
            <a:ext cx="583916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2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667605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68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5510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29">
              <a:defRPr>
                <a:solidFill>
                  <a:schemeClr val="bg1"/>
                </a:solidFill>
              </a:defRPr>
            </a:lvl2pPr>
            <a:lvl3pPr marL="534656">
              <a:defRPr>
                <a:solidFill>
                  <a:schemeClr val="bg1"/>
                </a:solidFill>
              </a:defRPr>
            </a:lvl3pPr>
            <a:lvl4pPr marL="801985">
              <a:defRPr>
                <a:solidFill>
                  <a:schemeClr val="bg1"/>
                </a:solidFill>
              </a:defRPr>
            </a:lvl4pPr>
            <a:lvl5pPr marL="1069313"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97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082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428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89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448632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vert="horz" wrap="square" lIns="79988" tIns="39993" rIns="79988" bIns="39993" numCol="1" anchor="t" anchorCtr="0" compatLnSpc="1">
            <a:prstTxWarp prst="textNoShape">
              <a:avLst/>
            </a:prstTxWarp>
          </a:bodyPr>
          <a:lstStyle/>
          <a:p>
            <a:pPr defTabSz="800060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044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441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153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701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8122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110634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9915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8030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B575D0-CDC8-4E43-8E85-6CAB37A8BB5E}"/>
              </a:ext>
            </a:extLst>
          </p:cNvPr>
          <p:cNvSpPr/>
          <p:nvPr userDrawn="1"/>
        </p:nvSpPr>
        <p:spPr>
          <a:xfrm>
            <a:off x="-1488" y="290169"/>
            <a:ext cx="9145489" cy="621260"/>
          </a:xfrm>
          <a:prstGeom prst="rect">
            <a:avLst/>
          </a:prstGeom>
          <a:solidFill>
            <a:srgbClr val="F6F6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899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8788" y="294200"/>
            <a:ext cx="7741778" cy="590400"/>
          </a:xfrm>
        </p:spPr>
        <p:txBody>
          <a:bodyPr anchor="ctr"/>
          <a:lstStyle>
            <a:lvl1pPr>
              <a:defRPr sz="149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EA4917-67BD-45E9-8E40-B15F1C6DF157}"/>
              </a:ext>
            </a:extLst>
          </p:cNvPr>
          <p:cNvCxnSpPr>
            <a:cxnSpLocks/>
          </p:cNvCxnSpPr>
          <p:nvPr userDrawn="1"/>
        </p:nvCxnSpPr>
        <p:spPr>
          <a:xfrm>
            <a:off x="-1489" y="912353"/>
            <a:ext cx="9145489" cy="0"/>
          </a:xfrm>
          <a:prstGeom prst="line">
            <a:avLst/>
          </a:prstGeom>
          <a:ln w="19050">
            <a:solidFill>
              <a:srgbClr val="2E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960BBB6-4989-4B13-8F16-D666A2026699}"/>
              </a:ext>
            </a:extLst>
          </p:cNvPr>
          <p:cNvGrpSpPr/>
          <p:nvPr userDrawn="1"/>
        </p:nvGrpSpPr>
        <p:grpSpPr>
          <a:xfrm>
            <a:off x="8247969" y="284684"/>
            <a:ext cx="437244" cy="624434"/>
            <a:chOff x="3755807" y="284684"/>
            <a:chExt cx="583296" cy="62443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DB910F-1C82-4645-886F-0FCB7D965F0C}"/>
                </a:ext>
              </a:extLst>
            </p:cNvPr>
            <p:cNvSpPr/>
            <p:nvPr userDrawn="1"/>
          </p:nvSpPr>
          <p:spPr>
            <a:xfrm>
              <a:off x="3837124" y="346901"/>
              <a:ext cx="461146" cy="461147"/>
            </a:xfrm>
            <a:prstGeom prst="ellipse">
              <a:avLst/>
            </a:prstGeom>
            <a:solidFill>
              <a:schemeClr val="tx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49" dirty="0"/>
            </a:p>
          </p:txBody>
        </p:sp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D13C8B02-B2D4-4C71-991A-23E24BECE88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3755807" y="284684"/>
              <a:ext cx="583296" cy="624434"/>
              <a:chOff x="4142" y="435"/>
              <a:chExt cx="553" cy="592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7FEC4C07-C6F0-46B5-8F3E-81912423D5D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54" y="582"/>
                <a:ext cx="339" cy="307"/>
              </a:xfrm>
              <a:custGeom>
                <a:avLst/>
                <a:gdLst>
                  <a:gd name="T0" fmla="*/ 0 w 116"/>
                  <a:gd name="T1" fmla="*/ 91 h 105"/>
                  <a:gd name="T2" fmla="*/ 17 w 116"/>
                  <a:gd name="T3" fmla="*/ 93 h 105"/>
                  <a:gd name="T4" fmla="*/ 32 w 116"/>
                  <a:gd name="T5" fmla="*/ 95 h 105"/>
                  <a:gd name="T6" fmla="*/ 38 w 116"/>
                  <a:gd name="T7" fmla="*/ 96 h 105"/>
                  <a:gd name="T8" fmla="*/ 57 w 116"/>
                  <a:gd name="T9" fmla="*/ 99 h 105"/>
                  <a:gd name="T10" fmla="*/ 81 w 116"/>
                  <a:gd name="T11" fmla="*/ 99 h 105"/>
                  <a:gd name="T12" fmla="*/ 100 w 116"/>
                  <a:gd name="T13" fmla="*/ 85 h 105"/>
                  <a:gd name="T14" fmla="*/ 61 w 116"/>
                  <a:gd name="T15" fmla="*/ 76 h 105"/>
                  <a:gd name="T16" fmla="*/ 44 w 116"/>
                  <a:gd name="T17" fmla="*/ 56 h 105"/>
                  <a:gd name="T18" fmla="*/ 65 w 116"/>
                  <a:gd name="T19" fmla="*/ 30 h 105"/>
                  <a:gd name="T20" fmla="*/ 88 w 116"/>
                  <a:gd name="T21" fmla="*/ 25 h 105"/>
                  <a:gd name="T22" fmla="*/ 106 w 116"/>
                  <a:gd name="T23" fmla="*/ 30 h 105"/>
                  <a:gd name="T24" fmla="*/ 97 w 116"/>
                  <a:gd name="T25" fmla="*/ 17 h 105"/>
                  <a:gd name="T26" fmla="*/ 82 w 116"/>
                  <a:gd name="T27" fmla="*/ 7 h 105"/>
                  <a:gd name="T28" fmla="*/ 59 w 116"/>
                  <a:gd name="T29" fmla="*/ 6 h 105"/>
                  <a:gd name="T30" fmla="*/ 38 w 116"/>
                  <a:gd name="T31" fmla="*/ 23 h 105"/>
                  <a:gd name="T32" fmla="*/ 29 w 116"/>
                  <a:gd name="T33" fmla="*/ 45 h 105"/>
                  <a:gd name="T34" fmla="*/ 28 w 116"/>
                  <a:gd name="T35" fmla="*/ 54 h 105"/>
                  <a:gd name="T36" fmla="*/ 25 w 116"/>
                  <a:gd name="T37" fmla="*/ 53 h 105"/>
                  <a:gd name="T38" fmla="*/ 24 w 116"/>
                  <a:gd name="T39" fmla="*/ 46 h 105"/>
                  <a:gd name="T40" fmla="*/ 42 w 116"/>
                  <a:gd name="T41" fmla="*/ 11 h 105"/>
                  <a:gd name="T42" fmla="*/ 53 w 116"/>
                  <a:gd name="T43" fmla="*/ 4 h 105"/>
                  <a:gd name="T44" fmla="*/ 71 w 116"/>
                  <a:gd name="T45" fmla="*/ 0 h 105"/>
                  <a:gd name="T46" fmla="*/ 102 w 116"/>
                  <a:gd name="T47" fmla="*/ 15 h 105"/>
                  <a:gd name="T48" fmla="*/ 111 w 116"/>
                  <a:gd name="T49" fmla="*/ 29 h 105"/>
                  <a:gd name="T50" fmla="*/ 115 w 116"/>
                  <a:gd name="T51" fmla="*/ 41 h 105"/>
                  <a:gd name="T52" fmla="*/ 112 w 116"/>
                  <a:gd name="T53" fmla="*/ 73 h 105"/>
                  <a:gd name="T54" fmla="*/ 99 w 116"/>
                  <a:gd name="T55" fmla="*/ 93 h 105"/>
                  <a:gd name="T56" fmla="*/ 74 w 116"/>
                  <a:gd name="T57" fmla="*/ 104 h 105"/>
                  <a:gd name="T58" fmla="*/ 64 w 116"/>
                  <a:gd name="T59" fmla="*/ 104 h 105"/>
                  <a:gd name="T60" fmla="*/ 52 w 116"/>
                  <a:gd name="T61" fmla="*/ 102 h 105"/>
                  <a:gd name="T62" fmla="*/ 36 w 116"/>
                  <a:gd name="T63" fmla="*/ 100 h 105"/>
                  <a:gd name="T64" fmla="*/ 24 w 116"/>
                  <a:gd name="T65" fmla="*/ 98 h 105"/>
                  <a:gd name="T66" fmla="*/ 8 w 116"/>
                  <a:gd name="T67" fmla="*/ 96 h 105"/>
                  <a:gd name="T68" fmla="*/ 1 w 116"/>
                  <a:gd name="T69" fmla="*/ 95 h 105"/>
                  <a:gd name="T70" fmla="*/ 90 w 116"/>
                  <a:gd name="T71" fmla="*/ 51 h 105"/>
                  <a:gd name="T72" fmla="*/ 49 w 116"/>
                  <a:gd name="T73" fmla="*/ 60 h 105"/>
                  <a:gd name="T74" fmla="*/ 62 w 116"/>
                  <a:gd name="T75" fmla="*/ 71 h 105"/>
                  <a:gd name="T76" fmla="*/ 83 w 116"/>
                  <a:gd name="T77" fmla="*/ 77 h 105"/>
                  <a:gd name="T78" fmla="*/ 94 w 116"/>
                  <a:gd name="T79" fmla="*/ 80 h 105"/>
                  <a:gd name="T80" fmla="*/ 103 w 116"/>
                  <a:gd name="T81" fmla="*/ 81 h 105"/>
                  <a:gd name="T82" fmla="*/ 111 w 116"/>
                  <a:gd name="T83" fmla="*/ 58 h 105"/>
                  <a:gd name="T84" fmla="*/ 109 w 116"/>
                  <a:gd name="T85" fmla="*/ 37 h 105"/>
                  <a:gd name="T86" fmla="*/ 50 w 116"/>
                  <a:gd name="T87" fmla="*/ 56 h 105"/>
                  <a:gd name="T88" fmla="*/ 60 w 116"/>
                  <a:gd name="T89" fmla="*/ 56 h 105"/>
                  <a:gd name="T90" fmla="*/ 75 w 116"/>
                  <a:gd name="T91" fmla="*/ 53 h 105"/>
                  <a:gd name="T92" fmla="*/ 95 w 116"/>
                  <a:gd name="T93" fmla="*/ 31 h 105"/>
                  <a:gd name="T94" fmla="*/ 49 w 116"/>
                  <a:gd name="T9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6" h="105">
                    <a:moveTo>
                      <a:pt x="1" y="95"/>
                    </a:moveTo>
                    <a:cubicBezTo>
                      <a:pt x="1" y="94"/>
                      <a:pt x="0" y="93"/>
                      <a:pt x="0" y="91"/>
                    </a:cubicBezTo>
                    <a:cubicBezTo>
                      <a:pt x="4" y="92"/>
                      <a:pt x="7" y="91"/>
                      <a:pt x="10" y="92"/>
                    </a:cubicBezTo>
                    <a:cubicBezTo>
                      <a:pt x="12" y="93"/>
                      <a:pt x="15" y="93"/>
                      <a:pt x="17" y="93"/>
                    </a:cubicBezTo>
                    <a:cubicBezTo>
                      <a:pt x="20" y="94"/>
                      <a:pt x="24" y="94"/>
                      <a:pt x="27" y="94"/>
                    </a:cubicBezTo>
                    <a:cubicBezTo>
                      <a:pt x="29" y="95"/>
                      <a:pt x="30" y="95"/>
                      <a:pt x="32" y="95"/>
                    </a:cubicBezTo>
                    <a:cubicBezTo>
                      <a:pt x="33" y="96"/>
                      <a:pt x="35" y="95"/>
                      <a:pt x="36" y="96"/>
                    </a:cubicBezTo>
                    <a:cubicBezTo>
                      <a:pt x="37" y="96"/>
                      <a:pt x="37" y="96"/>
                      <a:pt x="38" y="96"/>
                    </a:cubicBezTo>
                    <a:cubicBezTo>
                      <a:pt x="42" y="97"/>
                      <a:pt x="46" y="97"/>
                      <a:pt x="50" y="98"/>
                    </a:cubicBezTo>
                    <a:cubicBezTo>
                      <a:pt x="52" y="99"/>
                      <a:pt x="55" y="98"/>
                      <a:pt x="57" y="99"/>
                    </a:cubicBezTo>
                    <a:cubicBezTo>
                      <a:pt x="63" y="99"/>
                      <a:pt x="69" y="101"/>
                      <a:pt x="75" y="100"/>
                    </a:cubicBezTo>
                    <a:cubicBezTo>
                      <a:pt x="77" y="100"/>
                      <a:pt x="79" y="99"/>
                      <a:pt x="81" y="99"/>
                    </a:cubicBezTo>
                    <a:cubicBezTo>
                      <a:pt x="85" y="98"/>
                      <a:pt x="88" y="96"/>
                      <a:pt x="91" y="94"/>
                    </a:cubicBezTo>
                    <a:cubicBezTo>
                      <a:pt x="93" y="93"/>
                      <a:pt x="99" y="87"/>
                      <a:pt x="100" y="85"/>
                    </a:cubicBezTo>
                    <a:cubicBezTo>
                      <a:pt x="92" y="84"/>
                      <a:pt x="85" y="81"/>
                      <a:pt x="77" y="80"/>
                    </a:cubicBezTo>
                    <a:cubicBezTo>
                      <a:pt x="72" y="79"/>
                      <a:pt x="66" y="77"/>
                      <a:pt x="61" y="76"/>
                    </a:cubicBezTo>
                    <a:cubicBezTo>
                      <a:pt x="55" y="74"/>
                      <a:pt x="50" y="71"/>
                      <a:pt x="47" y="65"/>
                    </a:cubicBezTo>
                    <a:cubicBezTo>
                      <a:pt x="46" y="62"/>
                      <a:pt x="44" y="60"/>
                      <a:pt x="44" y="56"/>
                    </a:cubicBezTo>
                    <a:cubicBezTo>
                      <a:pt x="44" y="50"/>
                      <a:pt x="47" y="45"/>
                      <a:pt x="50" y="41"/>
                    </a:cubicBezTo>
                    <a:cubicBezTo>
                      <a:pt x="54" y="36"/>
                      <a:pt x="60" y="33"/>
                      <a:pt x="65" y="30"/>
                    </a:cubicBezTo>
                    <a:cubicBezTo>
                      <a:pt x="68" y="28"/>
                      <a:pt x="71" y="27"/>
                      <a:pt x="75" y="26"/>
                    </a:cubicBezTo>
                    <a:cubicBezTo>
                      <a:pt x="79" y="26"/>
                      <a:pt x="83" y="25"/>
                      <a:pt x="88" y="25"/>
                    </a:cubicBezTo>
                    <a:cubicBezTo>
                      <a:pt x="92" y="26"/>
                      <a:pt x="97" y="27"/>
                      <a:pt x="101" y="29"/>
                    </a:cubicBezTo>
                    <a:cubicBezTo>
                      <a:pt x="102" y="29"/>
                      <a:pt x="104" y="30"/>
                      <a:pt x="106" y="30"/>
                    </a:cubicBezTo>
                    <a:cubicBezTo>
                      <a:pt x="105" y="26"/>
                      <a:pt x="103" y="24"/>
                      <a:pt x="101" y="21"/>
                    </a:cubicBezTo>
                    <a:cubicBezTo>
                      <a:pt x="100" y="19"/>
                      <a:pt x="98" y="18"/>
                      <a:pt x="97" y="17"/>
                    </a:cubicBezTo>
                    <a:cubicBezTo>
                      <a:pt x="95" y="15"/>
                      <a:pt x="94" y="13"/>
                      <a:pt x="92" y="12"/>
                    </a:cubicBezTo>
                    <a:cubicBezTo>
                      <a:pt x="89" y="10"/>
                      <a:pt x="86" y="9"/>
                      <a:pt x="82" y="7"/>
                    </a:cubicBezTo>
                    <a:cubicBezTo>
                      <a:pt x="76" y="4"/>
                      <a:pt x="69" y="5"/>
                      <a:pt x="62" y="5"/>
                    </a:cubicBezTo>
                    <a:cubicBezTo>
                      <a:pt x="61" y="5"/>
                      <a:pt x="60" y="6"/>
                      <a:pt x="59" y="6"/>
                    </a:cubicBezTo>
                    <a:cubicBezTo>
                      <a:pt x="54" y="8"/>
                      <a:pt x="48" y="11"/>
                      <a:pt x="45" y="15"/>
                    </a:cubicBezTo>
                    <a:cubicBezTo>
                      <a:pt x="42" y="18"/>
                      <a:pt x="40" y="20"/>
                      <a:pt x="38" y="23"/>
                    </a:cubicBezTo>
                    <a:cubicBezTo>
                      <a:pt x="34" y="28"/>
                      <a:pt x="32" y="33"/>
                      <a:pt x="30" y="39"/>
                    </a:cubicBezTo>
                    <a:cubicBezTo>
                      <a:pt x="29" y="41"/>
                      <a:pt x="29" y="43"/>
                      <a:pt x="29" y="45"/>
                    </a:cubicBezTo>
                    <a:cubicBezTo>
                      <a:pt x="29" y="47"/>
                      <a:pt x="28" y="48"/>
                      <a:pt x="28" y="49"/>
                    </a:cubicBezTo>
                    <a:cubicBezTo>
                      <a:pt x="28" y="51"/>
                      <a:pt x="28" y="52"/>
                      <a:pt x="28" y="54"/>
                    </a:cubicBezTo>
                    <a:cubicBezTo>
                      <a:pt x="27" y="54"/>
                      <a:pt x="27" y="55"/>
                      <a:pt x="26" y="56"/>
                    </a:cubicBezTo>
                    <a:cubicBezTo>
                      <a:pt x="25" y="55"/>
                      <a:pt x="25" y="54"/>
                      <a:pt x="25" y="53"/>
                    </a:cubicBezTo>
                    <a:cubicBezTo>
                      <a:pt x="25" y="53"/>
                      <a:pt x="25" y="53"/>
                      <a:pt x="24" y="54"/>
                    </a:cubicBezTo>
                    <a:cubicBezTo>
                      <a:pt x="24" y="51"/>
                      <a:pt x="24" y="49"/>
                      <a:pt x="24" y="46"/>
                    </a:cubicBezTo>
                    <a:cubicBezTo>
                      <a:pt x="25" y="41"/>
                      <a:pt x="26" y="36"/>
                      <a:pt x="28" y="31"/>
                    </a:cubicBezTo>
                    <a:cubicBezTo>
                      <a:pt x="32" y="22"/>
                      <a:pt x="36" y="16"/>
                      <a:pt x="42" y="11"/>
                    </a:cubicBezTo>
                    <a:cubicBezTo>
                      <a:pt x="43" y="10"/>
                      <a:pt x="45" y="9"/>
                      <a:pt x="47" y="7"/>
                    </a:cubicBezTo>
                    <a:cubicBezTo>
                      <a:pt x="49" y="6"/>
                      <a:pt x="51" y="5"/>
                      <a:pt x="53" y="4"/>
                    </a:cubicBezTo>
                    <a:cubicBezTo>
                      <a:pt x="55" y="3"/>
                      <a:pt x="57" y="2"/>
                      <a:pt x="59" y="2"/>
                    </a:cubicBezTo>
                    <a:cubicBezTo>
                      <a:pt x="63" y="1"/>
                      <a:pt x="67" y="0"/>
                      <a:pt x="71" y="0"/>
                    </a:cubicBezTo>
                    <a:cubicBezTo>
                      <a:pt x="76" y="0"/>
                      <a:pt x="81" y="2"/>
                      <a:pt x="86" y="4"/>
                    </a:cubicBezTo>
                    <a:cubicBezTo>
                      <a:pt x="92" y="7"/>
                      <a:pt x="97" y="10"/>
                      <a:pt x="102" y="15"/>
                    </a:cubicBezTo>
                    <a:cubicBezTo>
                      <a:pt x="104" y="17"/>
                      <a:pt x="106" y="20"/>
                      <a:pt x="108" y="23"/>
                    </a:cubicBezTo>
                    <a:cubicBezTo>
                      <a:pt x="109" y="25"/>
                      <a:pt x="110" y="27"/>
                      <a:pt x="111" y="29"/>
                    </a:cubicBezTo>
                    <a:cubicBezTo>
                      <a:pt x="112" y="31"/>
                      <a:pt x="112" y="33"/>
                      <a:pt x="113" y="35"/>
                    </a:cubicBezTo>
                    <a:cubicBezTo>
                      <a:pt x="114" y="37"/>
                      <a:pt x="114" y="39"/>
                      <a:pt x="115" y="41"/>
                    </a:cubicBezTo>
                    <a:cubicBezTo>
                      <a:pt x="116" y="46"/>
                      <a:pt x="115" y="51"/>
                      <a:pt x="115" y="56"/>
                    </a:cubicBezTo>
                    <a:cubicBezTo>
                      <a:pt x="116" y="62"/>
                      <a:pt x="114" y="68"/>
                      <a:pt x="112" y="73"/>
                    </a:cubicBezTo>
                    <a:cubicBezTo>
                      <a:pt x="111" y="78"/>
                      <a:pt x="108" y="82"/>
                      <a:pt x="105" y="87"/>
                    </a:cubicBezTo>
                    <a:cubicBezTo>
                      <a:pt x="103" y="89"/>
                      <a:pt x="101" y="91"/>
                      <a:pt x="99" y="93"/>
                    </a:cubicBezTo>
                    <a:cubicBezTo>
                      <a:pt x="97" y="96"/>
                      <a:pt x="93" y="98"/>
                      <a:pt x="90" y="99"/>
                    </a:cubicBezTo>
                    <a:cubicBezTo>
                      <a:pt x="85" y="102"/>
                      <a:pt x="80" y="104"/>
                      <a:pt x="74" y="104"/>
                    </a:cubicBezTo>
                    <a:cubicBezTo>
                      <a:pt x="72" y="104"/>
                      <a:pt x="71" y="105"/>
                      <a:pt x="69" y="105"/>
                    </a:cubicBezTo>
                    <a:cubicBezTo>
                      <a:pt x="67" y="105"/>
                      <a:pt x="66" y="104"/>
                      <a:pt x="64" y="104"/>
                    </a:cubicBezTo>
                    <a:cubicBezTo>
                      <a:pt x="62" y="104"/>
                      <a:pt x="60" y="104"/>
                      <a:pt x="58" y="103"/>
                    </a:cubicBezTo>
                    <a:cubicBezTo>
                      <a:pt x="56" y="102"/>
                      <a:pt x="54" y="103"/>
                      <a:pt x="52" y="102"/>
                    </a:cubicBezTo>
                    <a:cubicBezTo>
                      <a:pt x="48" y="103"/>
                      <a:pt x="44" y="101"/>
                      <a:pt x="41" y="101"/>
                    </a:cubicBezTo>
                    <a:cubicBezTo>
                      <a:pt x="39" y="101"/>
                      <a:pt x="37" y="100"/>
                      <a:pt x="36" y="100"/>
                    </a:cubicBezTo>
                    <a:cubicBezTo>
                      <a:pt x="34" y="100"/>
                      <a:pt x="33" y="100"/>
                      <a:pt x="31" y="99"/>
                    </a:cubicBezTo>
                    <a:cubicBezTo>
                      <a:pt x="29" y="99"/>
                      <a:pt x="26" y="99"/>
                      <a:pt x="24" y="98"/>
                    </a:cubicBezTo>
                    <a:cubicBezTo>
                      <a:pt x="20" y="97"/>
                      <a:pt x="16" y="98"/>
                      <a:pt x="12" y="97"/>
                    </a:cubicBezTo>
                    <a:cubicBezTo>
                      <a:pt x="11" y="97"/>
                      <a:pt x="10" y="96"/>
                      <a:pt x="8" y="96"/>
                    </a:cubicBezTo>
                    <a:cubicBezTo>
                      <a:pt x="7" y="96"/>
                      <a:pt x="5" y="96"/>
                      <a:pt x="4" y="95"/>
                    </a:cubicBezTo>
                    <a:cubicBezTo>
                      <a:pt x="3" y="95"/>
                      <a:pt x="3" y="95"/>
                      <a:pt x="1" y="95"/>
                    </a:cubicBezTo>
                    <a:close/>
                    <a:moveTo>
                      <a:pt x="101" y="33"/>
                    </a:moveTo>
                    <a:cubicBezTo>
                      <a:pt x="99" y="42"/>
                      <a:pt x="95" y="47"/>
                      <a:pt x="90" y="51"/>
                    </a:cubicBezTo>
                    <a:cubicBezTo>
                      <a:pt x="83" y="56"/>
                      <a:pt x="74" y="59"/>
                      <a:pt x="65" y="60"/>
                    </a:cubicBezTo>
                    <a:cubicBezTo>
                      <a:pt x="60" y="60"/>
                      <a:pt x="55" y="60"/>
                      <a:pt x="49" y="60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2" y="67"/>
                      <a:pt x="56" y="70"/>
                      <a:pt x="62" y="71"/>
                    </a:cubicBezTo>
                    <a:cubicBezTo>
                      <a:pt x="65" y="72"/>
                      <a:pt x="68" y="73"/>
                      <a:pt x="70" y="74"/>
                    </a:cubicBezTo>
                    <a:cubicBezTo>
                      <a:pt x="74" y="75"/>
                      <a:pt x="79" y="75"/>
                      <a:pt x="83" y="77"/>
                    </a:cubicBezTo>
                    <a:cubicBezTo>
                      <a:pt x="83" y="77"/>
                      <a:pt x="83" y="77"/>
                      <a:pt x="84" y="77"/>
                    </a:cubicBezTo>
                    <a:cubicBezTo>
                      <a:pt x="87" y="77"/>
                      <a:pt x="91" y="79"/>
                      <a:pt x="94" y="80"/>
                    </a:cubicBezTo>
                    <a:cubicBezTo>
                      <a:pt x="96" y="80"/>
                      <a:pt x="98" y="79"/>
                      <a:pt x="99" y="80"/>
                    </a:cubicBezTo>
                    <a:cubicBezTo>
                      <a:pt x="101" y="82"/>
                      <a:pt x="102" y="81"/>
                      <a:pt x="103" y="81"/>
                    </a:cubicBezTo>
                    <a:cubicBezTo>
                      <a:pt x="107" y="77"/>
                      <a:pt x="107" y="72"/>
                      <a:pt x="110" y="68"/>
                    </a:cubicBezTo>
                    <a:cubicBezTo>
                      <a:pt x="110" y="65"/>
                      <a:pt x="110" y="61"/>
                      <a:pt x="111" y="58"/>
                    </a:cubicBezTo>
                    <a:cubicBezTo>
                      <a:pt x="112" y="55"/>
                      <a:pt x="112" y="54"/>
                      <a:pt x="111" y="48"/>
                    </a:cubicBezTo>
                    <a:cubicBezTo>
                      <a:pt x="110" y="44"/>
                      <a:pt x="110" y="41"/>
                      <a:pt x="109" y="37"/>
                    </a:cubicBezTo>
                    <a:cubicBezTo>
                      <a:pt x="106" y="36"/>
                      <a:pt x="104" y="34"/>
                      <a:pt x="101" y="33"/>
                    </a:cubicBezTo>
                    <a:close/>
                    <a:moveTo>
                      <a:pt x="50" y="56"/>
                    </a:moveTo>
                    <a:cubicBezTo>
                      <a:pt x="51" y="55"/>
                      <a:pt x="52" y="55"/>
                      <a:pt x="52" y="55"/>
                    </a:cubicBezTo>
                    <a:cubicBezTo>
                      <a:pt x="55" y="57"/>
                      <a:pt x="58" y="56"/>
                      <a:pt x="60" y="56"/>
                    </a:cubicBezTo>
                    <a:cubicBezTo>
                      <a:pt x="61" y="55"/>
                      <a:pt x="62" y="55"/>
                      <a:pt x="64" y="55"/>
                    </a:cubicBezTo>
                    <a:cubicBezTo>
                      <a:pt x="67" y="55"/>
                      <a:pt x="71" y="54"/>
                      <a:pt x="75" y="53"/>
                    </a:cubicBezTo>
                    <a:cubicBezTo>
                      <a:pt x="82" y="52"/>
                      <a:pt x="87" y="48"/>
                      <a:pt x="92" y="42"/>
                    </a:cubicBezTo>
                    <a:cubicBezTo>
                      <a:pt x="95" y="39"/>
                      <a:pt x="96" y="35"/>
                      <a:pt x="95" y="31"/>
                    </a:cubicBezTo>
                    <a:cubicBezTo>
                      <a:pt x="86" y="30"/>
                      <a:pt x="77" y="29"/>
                      <a:pt x="69" y="33"/>
                    </a:cubicBezTo>
                    <a:cubicBezTo>
                      <a:pt x="60" y="37"/>
                      <a:pt x="54" y="43"/>
                      <a:pt x="49" y="51"/>
                    </a:cubicBezTo>
                    <a:cubicBezTo>
                      <a:pt x="49" y="52"/>
                      <a:pt x="48" y="54"/>
                      <a:pt x="50" y="5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B7D55471-9293-4558-91F2-926C146BF1E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142" y="435"/>
                <a:ext cx="433" cy="243"/>
              </a:xfrm>
              <a:custGeom>
                <a:avLst/>
                <a:gdLst>
                  <a:gd name="T0" fmla="*/ 42 w 148"/>
                  <a:gd name="T1" fmla="*/ 20 h 83"/>
                  <a:gd name="T2" fmla="*/ 42 w 148"/>
                  <a:gd name="T3" fmla="*/ 35 h 83"/>
                  <a:gd name="T4" fmla="*/ 43 w 148"/>
                  <a:gd name="T5" fmla="*/ 50 h 83"/>
                  <a:gd name="T6" fmla="*/ 43 w 148"/>
                  <a:gd name="T7" fmla="*/ 54 h 83"/>
                  <a:gd name="T8" fmla="*/ 39 w 148"/>
                  <a:gd name="T9" fmla="*/ 55 h 83"/>
                  <a:gd name="T10" fmla="*/ 38 w 148"/>
                  <a:gd name="T11" fmla="*/ 44 h 83"/>
                  <a:gd name="T12" fmla="*/ 5 w 148"/>
                  <a:gd name="T13" fmla="*/ 43 h 83"/>
                  <a:gd name="T14" fmla="*/ 2 w 148"/>
                  <a:gd name="T15" fmla="*/ 83 h 83"/>
                  <a:gd name="T16" fmla="*/ 0 w 148"/>
                  <a:gd name="T17" fmla="*/ 77 h 83"/>
                  <a:gd name="T18" fmla="*/ 1 w 148"/>
                  <a:gd name="T19" fmla="*/ 39 h 83"/>
                  <a:gd name="T20" fmla="*/ 10 w 148"/>
                  <a:gd name="T21" fmla="*/ 25 h 83"/>
                  <a:gd name="T22" fmla="*/ 18 w 148"/>
                  <a:gd name="T23" fmla="*/ 22 h 83"/>
                  <a:gd name="T24" fmla="*/ 19 w 148"/>
                  <a:gd name="T25" fmla="*/ 8 h 83"/>
                  <a:gd name="T26" fmla="*/ 22 w 148"/>
                  <a:gd name="T27" fmla="*/ 22 h 83"/>
                  <a:gd name="T28" fmla="*/ 30 w 148"/>
                  <a:gd name="T29" fmla="*/ 25 h 83"/>
                  <a:gd name="T30" fmla="*/ 38 w 148"/>
                  <a:gd name="T31" fmla="*/ 39 h 83"/>
                  <a:gd name="T32" fmla="*/ 79 w 148"/>
                  <a:gd name="T33" fmla="*/ 15 h 83"/>
                  <a:gd name="T34" fmla="*/ 82 w 148"/>
                  <a:gd name="T35" fmla="*/ 35 h 83"/>
                  <a:gd name="T36" fmla="*/ 116 w 148"/>
                  <a:gd name="T37" fmla="*/ 26 h 83"/>
                  <a:gd name="T38" fmla="*/ 122 w 148"/>
                  <a:gd name="T39" fmla="*/ 14 h 83"/>
                  <a:gd name="T40" fmla="*/ 129 w 148"/>
                  <a:gd name="T41" fmla="*/ 13 h 83"/>
                  <a:gd name="T42" fmla="*/ 129 w 148"/>
                  <a:gd name="T43" fmla="*/ 1 h 83"/>
                  <a:gd name="T44" fmla="*/ 133 w 148"/>
                  <a:gd name="T45" fmla="*/ 1 h 83"/>
                  <a:gd name="T46" fmla="*/ 134 w 148"/>
                  <a:gd name="T47" fmla="*/ 13 h 83"/>
                  <a:gd name="T48" fmla="*/ 140 w 148"/>
                  <a:gd name="T49" fmla="*/ 17 h 83"/>
                  <a:gd name="T50" fmla="*/ 141 w 148"/>
                  <a:gd name="T51" fmla="*/ 26 h 83"/>
                  <a:gd name="T52" fmla="*/ 148 w 148"/>
                  <a:gd name="T53" fmla="*/ 29 h 83"/>
                  <a:gd name="T54" fmla="*/ 119 w 148"/>
                  <a:gd name="T55" fmla="*/ 31 h 83"/>
                  <a:gd name="T56" fmla="*/ 118 w 148"/>
                  <a:gd name="T57" fmla="*/ 32 h 83"/>
                  <a:gd name="T58" fmla="*/ 115 w 148"/>
                  <a:gd name="T59" fmla="*/ 66 h 83"/>
                  <a:gd name="T60" fmla="*/ 79 w 148"/>
                  <a:gd name="T61" fmla="*/ 40 h 83"/>
                  <a:gd name="T62" fmla="*/ 75 w 148"/>
                  <a:gd name="T63" fmla="*/ 46 h 83"/>
                  <a:gd name="T64" fmla="*/ 14 w 148"/>
                  <a:gd name="T65" fmla="*/ 39 h 83"/>
                  <a:gd name="T66" fmla="*/ 25 w 148"/>
                  <a:gd name="T67" fmla="*/ 33 h 83"/>
                  <a:gd name="T68" fmla="*/ 14 w 148"/>
                  <a:gd name="T69" fmla="*/ 27 h 83"/>
                  <a:gd name="T70" fmla="*/ 127 w 148"/>
                  <a:gd name="T71" fmla="*/ 17 h 83"/>
                  <a:gd name="T72" fmla="*/ 136 w 148"/>
                  <a:gd name="T73" fmla="*/ 26 h 83"/>
                  <a:gd name="T74" fmla="*/ 127 w 148"/>
                  <a:gd name="T75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8" h="83">
                    <a:moveTo>
                      <a:pt x="75" y="20"/>
                    </a:moveTo>
                    <a:cubicBezTo>
                      <a:pt x="64" y="20"/>
                      <a:pt x="53" y="20"/>
                      <a:pt x="42" y="20"/>
                    </a:cubicBezTo>
                    <a:cubicBezTo>
                      <a:pt x="43" y="22"/>
                      <a:pt x="43" y="24"/>
                      <a:pt x="42" y="27"/>
                    </a:cubicBezTo>
                    <a:cubicBezTo>
                      <a:pt x="41" y="29"/>
                      <a:pt x="42" y="32"/>
                      <a:pt x="42" y="35"/>
                    </a:cubicBezTo>
                    <a:cubicBezTo>
                      <a:pt x="42" y="37"/>
                      <a:pt x="42" y="40"/>
                      <a:pt x="42" y="43"/>
                    </a:cubicBezTo>
                    <a:cubicBezTo>
                      <a:pt x="42" y="45"/>
                      <a:pt x="41" y="48"/>
                      <a:pt x="43" y="50"/>
                    </a:cubicBezTo>
                    <a:cubicBezTo>
                      <a:pt x="42" y="51"/>
                      <a:pt x="42" y="52"/>
                      <a:pt x="42" y="53"/>
                    </a:cubicBezTo>
                    <a:cubicBezTo>
                      <a:pt x="42" y="53"/>
                      <a:pt x="42" y="53"/>
                      <a:pt x="43" y="54"/>
                    </a:cubicBezTo>
                    <a:cubicBezTo>
                      <a:pt x="42" y="55"/>
                      <a:pt x="41" y="56"/>
                      <a:pt x="40" y="58"/>
                    </a:cubicBezTo>
                    <a:cubicBezTo>
                      <a:pt x="39" y="57"/>
                      <a:pt x="39" y="56"/>
                      <a:pt x="39" y="55"/>
                    </a:cubicBezTo>
                    <a:cubicBezTo>
                      <a:pt x="38" y="55"/>
                      <a:pt x="38" y="55"/>
                      <a:pt x="38" y="56"/>
                    </a:cubicBezTo>
                    <a:cubicBezTo>
                      <a:pt x="38" y="52"/>
                      <a:pt x="38" y="48"/>
                      <a:pt x="38" y="44"/>
                    </a:cubicBezTo>
                    <a:cubicBezTo>
                      <a:pt x="37" y="44"/>
                      <a:pt x="37" y="43"/>
                      <a:pt x="37" y="43"/>
                    </a:cubicBezTo>
                    <a:cubicBezTo>
                      <a:pt x="26" y="43"/>
                      <a:pt x="16" y="43"/>
                      <a:pt x="5" y="43"/>
                    </a:cubicBezTo>
                    <a:cubicBezTo>
                      <a:pt x="5" y="56"/>
                      <a:pt x="5" y="69"/>
                      <a:pt x="5" y="82"/>
                    </a:cubicBezTo>
                    <a:cubicBezTo>
                      <a:pt x="4" y="82"/>
                      <a:pt x="3" y="83"/>
                      <a:pt x="2" y="83"/>
                    </a:cubicBezTo>
                    <a:cubicBezTo>
                      <a:pt x="2" y="82"/>
                      <a:pt x="1" y="81"/>
                      <a:pt x="1" y="80"/>
                    </a:cubicBezTo>
                    <a:cubicBezTo>
                      <a:pt x="0" y="79"/>
                      <a:pt x="0" y="78"/>
                      <a:pt x="0" y="77"/>
                    </a:cubicBezTo>
                    <a:cubicBezTo>
                      <a:pt x="0" y="66"/>
                      <a:pt x="0" y="55"/>
                      <a:pt x="1" y="44"/>
                    </a:cubicBezTo>
                    <a:cubicBezTo>
                      <a:pt x="1" y="43"/>
                      <a:pt x="1" y="41"/>
                      <a:pt x="1" y="39"/>
                    </a:cubicBezTo>
                    <a:cubicBezTo>
                      <a:pt x="4" y="39"/>
                      <a:pt x="7" y="39"/>
                      <a:pt x="10" y="39"/>
                    </a:cubicBezTo>
                    <a:cubicBezTo>
                      <a:pt x="10" y="34"/>
                      <a:pt x="10" y="29"/>
                      <a:pt x="10" y="25"/>
                    </a:cubicBezTo>
                    <a:cubicBezTo>
                      <a:pt x="12" y="21"/>
                      <a:pt x="14" y="24"/>
                      <a:pt x="16" y="23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18"/>
                      <a:pt x="18" y="14"/>
                      <a:pt x="18" y="10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0" y="8"/>
                      <a:pt x="21" y="8"/>
                      <a:pt x="22" y="8"/>
                    </a:cubicBezTo>
                    <a:cubicBezTo>
                      <a:pt x="22" y="13"/>
                      <a:pt x="22" y="18"/>
                      <a:pt x="22" y="22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8" y="23"/>
                      <a:pt x="29" y="24"/>
                      <a:pt x="30" y="25"/>
                    </a:cubicBezTo>
                    <a:cubicBezTo>
                      <a:pt x="30" y="29"/>
                      <a:pt x="30" y="34"/>
                      <a:pt x="30" y="39"/>
                    </a:cubicBezTo>
                    <a:cubicBezTo>
                      <a:pt x="33" y="39"/>
                      <a:pt x="35" y="39"/>
                      <a:pt x="38" y="39"/>
                    </a:cubicBezTo>
                    <a:cubicBezTo>
                      <a:pt x="38" y="31"/>
                      <a:pt x="38" y="23"/>
                      <a:pt x="38" y="15"/>
                    </a:cubicBezTo>
                    <a:cubicBezTo>
                      <a:pt x="52" y="15"/>
                      <a:pt x="65" y="15"/>
                      <a:pt x="79" y="15"/>
                    </a:cubicBezTo>
                    <a:cubicBezTo>
                      <a:pt x="79" y="21"/>
                      <a:pt x="79" y="27"/>
                      <a:pt x="79" y="34"/>
                    </a:cubicBezTo>
                    <a:cubicBezTo>
                      <a:pt x="80" y="34"/>
                      <a:pt x="81" y="35"/>
                      <a:pt x="82" y="35"/>
                    </a:cubicBezTo>
                    <a:cubicBezTo>
                      <a:pt x="93" y="35"/>
                      <a:pt x="104" y="35"/>
                      <a:pt x="114" y="35"/>
                    </a:cubicBezTo>
                    <a:cubicBezTo>
                      <a:pt x="116" y="32"/>
                      <a:pt x="113" y="29"/>
                      <a:pt x="116" y="26"/>
                    </a:cubicBezTo>
                    <a:cubicBezTo>
                      <a:pt x="118" y="26"/>
                      <a:pt x="120" y="26"/>
                      <a:pt x="122" y="26"/>
                    </a:cubicBezTo>
                    <a:cubicBezTo>
                      <a:pt x="122" y="22"/>
                      <a:pt x="122" y="18"/>
                      <a:pt x="122" y="14"/>
                    </a:cubicBezTo>
                    <a:cubicBezTo>
                      <a:pt x="123" y="14"/>
                      <a:pt x="123" y="13"/>
                      <a:pt x="124" y="13"/>
                    </a:cubicBezTo>
                    <a:cubicBezTo>
                      <a:pt x="125" y="13"/>
                      <a:pt x="127" y="13"/>
                      <a:pt x="129" y="13"/>
                    </a:cubicBezTo>
                    <a:cubicBezTo>
                      <a:pt x="129" y="11"/>
                      <a:pt x="129" y="9"/>
                      <a:pt x="129" y="7"/>
                    </a:cubicBezTo>
                    <a:cubicBezTo>
                      <a:pt x="129" y="5"/>
                      <a:pt x="129" y="4"/>
                      <a:pt x="129" y="1"/>
                    </a:cubicBezTo>
                    <a:cubicBezTo>
                      <a:pt x="130" y="1"/>
                      <a:pt x="131" y="1"/>
                      <a:pt x="132" y="0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4"/>
                      <a:pt x="133" y="7"/>
                      <a:pt x="133" y="10"/>
                    </a:cubicBezTo>
                    <a:cubicBezTo>
                      <a:pt x="133" y="11"/>
                      <a:pt x="134" y="12"/>
                      <a:pt x="134" y="13"/>
                    </a:cubicBezTo>
                    <a:cubicBezTo>
                      <a:pt x="136" y="13"/>
                      <a:pt x="137" y="13"/>
                      <a:pt x="139" y="13"/>
                    </a:cubicBezTo>
                    <a:cubicBezTo>
                      <a:pt x="140" y="14"/>
                      <a:pt x="141" y="16"/>
                      <a:pt x="140" y="17"/>
                    </a:cubicBezTo>
                    <a:cubicBezTo>
                      <a:pt x="139" y="19"/>
                      <a:pt x="141" y="20"/>
                      <a:pt x="141" y="21"/>
                    </a:cubicBezTo>
                    <a:cubicBezTo>
                      <a:pt x="140" y="23"/>
                      <a:pt x="141" y="25"/>
                      <a:pt x="141" y="26"/>
                    </a:cubicBezTo>
                    <a:cubicBezTo>
                      <a:pt x="142" y="26"/>
                      <a:pt x="144" y="26"/>
                      <a:pt x="146" y="26"/>
                    </a:cubicBezTo>
                    <a:cubicBezTo>
                      <a:pt x="146" y="27"/>
                      <a:pt x="147" y="28"/>
                      <a:pt x="148" y="29"/>
                    </a:cubicBezTo>
                    <a:cubicBezTo>
                      <a:pt x="148" y="30"/>
                      <a:pt x="147" y="30"/>
                      <a:pt x="147" y="31"/>
                    </a:cubicBezTo>
                    <a:cubicBezTo>
                      <a:pt x="138" y="31"/>
                      <a:pt x="128" y="31"/>
                      <a:pt x="119" y="31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2"/>
                      <a:pt x="118" y="32"/>
                      <a:pt x="118" y="32"/>
                    </a:cubicBezTo>
                    <a:cubicBezTo>
                      <a:pt x="118" y="43"/>
                      <a:pt x="118" y="54"/>
                      <a:pt x="118" y="66"/>
                    </a:cubicBezTo>
                    <a:cubicBezTo>
                      <a:pt x="117" y="66"/>
                      <a:pt x="116" y="66"/>
                      <a:pt x="115" y="66"/>
                    </a:cubicBezTo>
                    <a:cubicBezTo>
                      <a:pt x="115" y="57"/>
                      <a:pt x="115" y="49"/>
                      <a:pt x="115" y="40"/>
                    </a:cubicBezTo>
                    <a:cubicBezTo>
                      <a:pt x="103" y="40"/>
                      <a:pt x="91" y="40"/>
                      <a:pt x="79" y="40"/>
                    </a:cubicBezTo>
                    <a:cubicBezTo>
                      <a:pt x="79" y="42"/>
                      <a:pt x="79" y="44"/>
                      <a:pt x="79" y="46"/>
                    </a:cubicBezTo>
                    <a:cubicBezTo>
                      <a:pt x="78" y="46"/>
                      <a:pt x="77" y="46"/>
                      <a:pt x="75" y="46"/>
                    </a:cubicBezTo>
                    <a:cubicBezTo>
                      <a:pt x="75" y="38"/>
                      <a:pt x="75" y="29"/>
                      <a:pt x="75" y="20"/>
                    </a:cubicBezTo>
                    <a:close/>
                    <a:moveTo>
                      <a:pt x="14" y="39"/>
                    </a:moveTo>
                    <a:cubicBezTo>
                      <a:pt x="18" y="39"/>
                      <a:pt x="22" y="39"/>
                      <a:pt x="25" y="39"/>
                    </a:cubicBezTo>
                    <a:cubicBezTo>
                      <a:pt x="25" y="37"/>
                      <a:pt x="25" y="35"/>
                      <a:pt x="25" y="33"/>
                    </a:cubicBezTo>
                    <a:cubicBezTo>
                      <a:pt x="25" y="31"/>
                      <a:pt x="25" y="29"/>
                      <a:pt x="25" y="27"/>
                    </a:cubicBezTo>
                    <a:cubicBezTo>
                      <a:pt x="21" y="27"/>
                      <a:pt x="18" y="27"/>
                      <a:pt x="14" y="27"/>
                    </a:cubicBezTo>
                    <a:cubicBezTo>
                      <a:pt x="14" y="31"/>
                      <a:pt x="14" y="35"/>
                      <a:pt x="14" y="39"/>
                    </a:cubicBezTo>
                    <a:close/>
                    <a:moveTo>
                      <a:pt x="127" y="17"/>
                    </a:moveTo>
                    <a:cubicBezTo>
                      <a:pt x="125" y="20"/>
                      <a:pt x="127" y="23"/>
                      <a:pt x="126" y="26"/>
                    </a:cubicBezTo>
                    <a:cubicBezTo>
                      <a:pt x="130" y="26"/>
                      <a:pt x="133" y="26"/>
                      <a:pt x="136" y="26"/>
                    </a:cubicBezTo>
                    <a:cubicBezTo>
                      <a:pt x="136" y="23"/>
                      <a:pt x="136" y="21"/>
                      <a:pt x="136" y="18"/>
                    </a:cubicBezTo>
                    <a:cubicBezTo>
                      <a:pt x="133" y="18"/>
                      <a:pt x="130" y="18"/>
                      <a:pt x="12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C561C033-6A2E-45E0-8B00-6FF4681824B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473" y="693"/>
                <a:ext cx="222" cy="220"/>
              </a:xfrm>
              <a:custGeom>
                <a:avLst/>
                <a:gdLst>
                  <a:gd name="T0" fmla="*/ 4 w 76"/>
                  <a:gd name="T1" fmla="*/ 69 h 75"/>
                  <a:gd name="T2" fmla="*/ 0 w 76"/>
                  <a:gd name="T3" fmla="*/ 66 h 75"/>
                  <a:gd name="T4" fmla="*/ 2 w 76"/>
                  <a:gd name="T5" fmla="*/ 64 h 75"/>
                  <a:gd name="T6" fmla="*/ 11 w 76"/>
                  <a:gd name="T7" fmla="*/ 65 h 75"/>
                  <a:gd name="T8" fmla="*/ 17 w 76"/>
                  <a:gd name="T9" fmla="*/ 67 h 75"/>
                  <a:gd name="T10" fmla="*/ 26 w 76"/>
                  <a:gd name="T11" fmla="*/ 68 h 75"/>
                  <a:gd name="T12" fmla="*/ 34 w 76"/>
                  <a:gd name="T13" fmla="*/ 70 h 75"/>
                  <a:gd name="T14" fmla="*/ 43 w 76"/>
                  <a:gd name="T15" fmla="*/ 71 h 75"/>
                  <a:gd name="T16" fmla="*/ 55 w 76"/>
                  <a:gd name="T17" fmla="*/ 67 h 75"/>
                  <a:gd name="T18" fmla="*/ 59 w 76"/>
                  <a:gd name="T19" fmla="*/ 64 h 75"/>
                  <a:gd name="T20" fmla="*/ 58 w 76"/>
                  <a:gd name="T21" fmla="*/ 63 h 75"/>
                  <a:gd name="T22" fmla="*/ 51 w 76"/>
                  <a:gd name="T23" fmla="*/ 62 h 75"/>
                  <a:gd name="T24" fmla="*/ 46 w 76"/>
                  <a:gd name="T25" fmla="*/ 60 h 75"/>
                  <a:gd name="T26" fmla="*/ 40 w 76"/>
                  <a:gd name="T27" fmla="*/ 59 h 75"/>
                  <a:gd name="T28" fmla="*/ 31 w 76"/>
                  <a:gd name="T29" fmla="*/ 57 h 75"/>
                  <a:gd name="T30" fmla="*/ 18 w 76"/>
                  <a:gd name="T31" fmla="*/ 54 h 75"/>
                  <a:gd name="T32" fmla="*/ 5 w 76"/>
                  <a:gd name="T33" fmla="*/ 51 h 75"/>
                  <a:gd name="T34" fmla="*/ 4 w 76"/>
                  <a:gd name="T35" fmla="*/ 51 h 75"/>
                  <a:gd name="T36" fmla="*/ 0 w 76"/>
                  <a:gd name="T37" fmla="*/ 48 h 75"/>
                  <a:gd name="T38" fmla="*/ 1 w 76"/>
                  <a:gd name="T39" fmla="*/ 47 h 75"/>
                  <a:gd name="T40" fmla="*/ 5 w 76"/>
                  <a:gd name="T41" fmla="*/ 46 h 75"/>
                  <a:gd name="T42" fmla="*/ 25 w 76"/>
                  <a:gd name="T43" fmla="*/ 51 h 75"/>
                  <a:gd name="T44" fmla="*/ 36 w 76"/>
                  <a:gd name="T45" fmla="*/ 54 h 75"/>
                  <a:gd name="T46" fmla="*/ 47 w 76"/>
                  <a:gd name="T47" fmla="*/ 56 h 75"/>
                  <a:gd name="T48" fmla="*/ 63 w 76"/>
                  <a:gd name="T49" fmla="*/ 60 h 75"/>
                  <a:gd name="T50" fmla="*/ 64 w 76"/>
                  <a:gd name="T51" fmla="*/ 60 h 75"/>
                  <a:gd name="T52" fmla="*/ 70 w 76"/>
                  <a:gd name="T53" fmla="*/ 50 h 75"/>
                  <a:gd name="T54" fmla="*/ 72 w 76"/>
                  <a:gd name="T55" fmla="*/ 38 h 75"/>
                  <a:gd name="T56" fmla="*/ 65 w 76"/>
                  <a:gd name="T57" fmla="*/ 33 h 75"/>
                  <a:gd name="T58" fmla="*/ 49 w 76"/>
                  <a:gd name="T59" fmla="*/ 25 h 75"/>
                  <a:gd name="T60" fmla="*/ 23 w 76"/>
                  <a:gd name="T61" fmla="*/ 11 h 75"/>
                  <a:gd name="T62" fmla="*/ 9 w 76"/>
                  <a:gd name="T63" fmla="*/ 4 h 75"/>
                  <a:gd name="T64" fmla="*/ 9 w 76"/>
                  <a:gd name="T65" fmla="*/ 1 h 75"/>
                  <a:gd name="T66" fmla="*/ 15 w 76"/>
                  <a:gd name="T67" fmla="*/ 2 h 75"/>
                  <a:gd name="T68" fmla="*/ 24 w 76"/>
                  <a:gd name="T69" fmla="*/ 7 h 75"/>
                  <a:gd name="T70" fmla="*/ 29 w 76"/>
                  <a:gd name="T71" fmla="*/ 7 h 75"/>
                  <a:gd name="T72" fmla="*/ 41 w 76"/>
                  <a:gd name="T73" fmla="*/ 3 h 75"/>
                  <a:gd name="T74" fmla="*/ 58 w 76"/>
                  <a:gd name="T75" fmla="*/ 7 h 75"/>
                  <a:gd name="T76" fmla="*/ 68 w 76"/>
                  <a:gd name="T77" fmla="*/ 16 h 75"/>
                  <a:gd name="T78" fmla="*/ 74 w 76"/>
                  <a:gd name="T79" fmla="*/ 27 h 75"/>
                  <a:gd name="T80" fmla="*/ 75 w 76"/>
                  <a:gd name="T81" fmla="*/ 44 h 75"/>
                  <a:gd name="T82" fmla="*/ 74 w 76"/>
                  <a:gd name="T83" fmla="*/ 51 h 75"/>
                  <a:gd name="T84" fmla="*/ 67 w 76"/>
                  <a:gd name="T85" fmla="*/ 63 h 75"/>
                  <a:gd name="T86" fmla="*/ 52 w 76"/>
                  <a:gd name="T87" fmla="*/ 73 h 75"/>
                  <a:gd name="T88" fmla="*/ 46 w 76"/>
                  <a:gd name="T89" fmla="*/ 74 h 75"/>
                  <a:gd name="T90" fmla="*/ 34 w 76"/>
                  <a:gd name="T91" fmla="*/ 74 h 75"/>
                  <a:gd name="T92" fmla="*/ 23 w 76"/>
                  <a:gd name="T93" fmla="*/ 73 h 75"/>
                  <a:gd name="T94" fmla="*/ 16 w 76"/>
                  <a:gd name="T95" fmla="*/ 71 h 75"/>
                  <a:gd name="T96" fmla="*/ 10 w 76"/>
                  <a:gd name="T97" fmla="*/ 70 h 75"/>
                  <a:gd name="T98" fmla="*/ 4 w 76"/>
                  <a:gd name="T99" fmla="*/ 69 h 75"/>
                  <a:gd name="T100" fmla="*/ 31 w 76"/>
                  <a:gd name="T101" fmla="*/ 10 h 75"/>
                  <a:gd name="T102" fmla="*/ 51 w 76"/>
                  <a:gd name="T103" fmla="*/ 21 h 75"/>
                  <a:gd name="T104" fmla="*/ 70 w 76"/>
                  <a:gd name="T105" fmla="*/ 30 h 75"/>
                  <a:gd name="T106" fmla="*/ 70 w 76"/>
                  <a:gd name="T107" fmla="*/ 29 h 75"/>
                  <a:gd name="T108" fmla="*/ 62 w 76"/>
                  <a:gd name="T109" fmla="*/ 16 h 75"/>
                  <a:gd name="T110" fmla="*/ 55 w 76"/>
                  <a:gd name="T111" fmla="*/ 11 h 75"/>
                  <a:gd name="T112" fmla="*/ 45 w 76"/>
                  <a:gd name="T113" fmla="*/ 7 h 75"/>
                  <a:gd name="T114" fmla="*/ 31 w 76"/>
                  <a:gd name="T115" fmla="*/ 1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6" h="75">
                    <a:moveTo>
                      <a:pt x="4" y="69"/>
                    </a:moveTo>
                    <a:cubicBezTo>
                      <a:pt x="2" y="68"/>
                      <a:pt x="1" y="67"/>
                      <a:pt x="0" y="66"/>
                    </a:cubicBezTo>
                    <a:cubicBezTo>
                      <a:pt x="1" y="65"/>
                      <a:pt x="1" y="65"/>
                      <a:pt x="2" y="64"/>
                    </a:cubicBezTo>
                    <a:cubicBezTo>
                      <a:pt x="5" y="64"/>
                      <a:pt x="8" y="64"/>
                      <a:pt x="11" y="65"/>
                    </a:cubicBezTo>
                    <a:cubicBezTo>
                      <a:pt x="13" y="66"/>
                      <a:pt x="15" y="66"/>
                      <a:pt x="17" y="67"/>
                    </a:cubicBezTo>
                    <a:cubicBezTo>
                      <a:pt x="20" y="68"/>
                      <a:pt x="23" y="68"/>
                      <a:pt x="26" y="68"/>
                    </a:cubicBezTo>
                    <a:cubicBezTo>
                      <a:pt x="29" y="69"/>
                      <a:pt x="32" y="69"/>
                      <a:pt x="34" y="70"/>
                    </a:cubicBezTo>
                    <a:cubicBezTo>
                      <a:pt x="37" y="71"/>
                      <a:pt x="40" y="71"/>
                      <a:pt x="43" y="71"/>
                    </a:cubicBezTo>
                    <a:cubicBezTo>
                      <a:pt x="47" y="70"/>
                      <a:pt x="51" y="69"/>
                      <a:pt x="55" y="67"/>
                    </a:cubicBezTo>
                    <a:cubicBezTo>
                      <a:pt x="57" y="66"/>
                      <a:pt x="58" y="65"/>
                      <a:pt x="59" y="64"/>
                    </a:cubicBezTo>
                    <a:cubicBezTo>
                      <a:pt x="59" y="64"/>
                      <a:pt x="58" y="64"/>
                      <a:pt x="58" y="63"/>
                    </a:cubicBezTo>
                    <a:cubicBezTo>
                      <a:pt x="56" y="63"/>
                      <a:pt x="53" y="63"/>
                      <a:pt x="51" y="62"/>
                    </a:cubicBezTo>
                    <a:cubicBezTo>
                      <a:pt x="49" y="61"/>
                      <a:pt x="47" y="61"/>
                      <a:pt x="46" y="60"/>
                    </a:cubicBezTo>
                    <a:cubicBezTo>
                      <a:pt x="44" y="59"/>
                      <a:pt x="42" y="60"/>
                      <a:pt x="40" y="59"/>
                    </a:cubicBezTo>
                    <a:cubicBezTo>
                      <a:pt x="37" y="59"/>
                      <a:pt x="34" y="58"/>
                      <a:pt x="31" y="57"/>
                    </a:cubicBezTo>
                    <a:cubicBezTo>
                      <a:pt x="26" y="56"/>
                      <a:pt x="22" y="55"/>
                      <a:pt x="18" y="54"/>
                    </a:cubicBezTo>
                    <a:cubicBezTo>
                      <a:pt x="14" y="53"/>
                      <a:pt x="9" y="52"/>
                      <a:pt x="5" y="51"/>
                    </a:cubicBezTo>
                    <a:cubicBezTo>
                      <a:pt x="5" y="50"/>
                      <a:pt x="4" y="51"/>
                      <a:pt x="4" y="51"/>
                    </a:cubicBezTo>
                    <a:cubicBezTo>
                      <a:pt x="2" y="50"/>
                      <a:pt x="1" y="49"/>
                      <a:pt x="0" y="48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5"/>
                      <a:pt x="4" y="46"/>
                      <a:pt x="5" y="46"/>
                    </a:cubicBezTo>
                    <a:cubicBezTo>
                      <a:pt x="11" y="48"/>
                      <a:pt x="18" y="49"/>
                      <a:pt x="25" y="51"/>
                    </a:cubicBezTo>
                    <a:cubicBezTo>
                      <a:pt x="29" y="52"/>
                      <a:pt x="33" y="52"/>
                      <a:pt x="36" y="54"/>
                    </a:cubicBezTo>
                    <a:cubicBezTo>
                      <a:pt x="40" y="55"/>
                      <a:pt x="43" y="55"/>
                      <a:pt x="47" y="56"/>
                    </a:cubicBezTo>
                    <a:cubicBezTo>
                      <a:pt x="52" y="58"/>
                      <a:pt x="57" y="59"/>
                      <a:pt x="63" y="60"/>
                    </a:cubicBezTo>
                    <a:cubicBezTo>
                      <a:pt x="63" y="60"/>
                      <a:pt x="63" y="60"/>
                      <a:pt x="64" y="60"/>
                    </a:cubicBezTo>
                    <a:cubicBezTo>
                      <a:pt x="66" y="57"/>
                      <a:pt x="68" y="54"/>
                      <a:pt x="70" y="50"/>
                    </a:cubicBezTo>
                    <a:cubicBezTo>
                      <a:pt x="71" y="46"/>
                      <a:pt x="71" y="42"/>
                      <a:pt x="72" y="38"/>
                    </a:cubicBezTo>
                    <a:cubicBezTo>
                      <a:pt x="70" y="35"/>
                      <a:pt x="68" y="34"/>
                      <a:pt x="65" y="33"/>
                    </a:cubicBezTo>
                    <a:cubicBezTo>
                      <a:pt x="60" y="30"/>
                      <a:pt x="54" y="27"/>
                      <a:pt x="49" y="25"/>
                    </a:cubicBezTo>
                    <a:cubicBezTo>
                      <a:pt x="40" y="20"/>
                      <a:pt x="31" y="16"/>
                      <a:pt x="23" y="11"/>
                    </a:cubicBezTo>
                    <a:cubicBezTo>
                      <a:pt x="18" y="9"/>
                      <a:pt x="14" y="6"/>
                      <a:pt x="9" y="4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12" y="0"/>
                      <a:pt x="13" y="1"/>
                      <a:pt x="15" y="2"/>
                    </a:cubicBezTo>
                    <a:cubicBezTo>
                      <a:pt x="18" y="3"/>
                      <a:pt x="21" y="5"/>
                      <a:pt x="24" y="7"/>
                    </a:cubicBezTo>
                    <a:cubicBezTo>
                      <a:pt x="26" y="8"/>
                      <a:pt x="27" y="8"/>
                      <a:pt x="29" y="7"/>
                    </a:cubicBezTo>
                    <a:cubicBezTo>
                      <a:pt x="33" y="4"/>
                      <a:pt x="37" y="3"/>
                      <a:pt x="41" y="3"/>
                    </a:cubicBezTo>
                    <a:cubicBezTo>
                      <a:pt x="47" y="2"/>
                      <a:pt x="53" y="4"/>
                      <a:pt x="58" y="7"/>
                    </a:cubicBezTo>
                    <a:cubicBezTo>
                      <a:pt x="62" y="9"/>
                      <a:pt x="65" y="12"/>
                      <a:pt x="68" y="16"/>
                    </a:cubicBezTo>
                    <a:cubicBezTo>
                      <a:pt x="70" y="19"/>
                      <a:pt x="72" y="23"/>
                      <a:pt x="74" y="27"/>
                    </a:cubicBezTo>
                    <a:cubicBezTo>
                      <a:pt x="76" y="32"/>
                      <a:pt x="76" y="38"/>
                      <a:pt x="75" y="44"/>
                    </a:cubicBezTo>
                    <a:cubicBezTo>
                      <a:pt x="75" y="47"/>
                      <a:pt x="74" y="49"/>
                      <a:pt x="74" y="51"/>
                    </a:cubicBezTo>
                    <a:cubicBezTo>
                      <a:pt x="72" y="56"/>
                      <a:pt x="70" y="60"/>
                      <a:pt x="67" y="63"/>
                    </a:cubicBezTo>
                    <a:cubicBezTo>
                      <a:pt x="63" y="67"/>
                      <a:pt x="58" y="70"/>
                      <a:pt x="52" y="73"/>
                    </a:cubicBezTo>
                    <a:cubicBezTo>
                      <a:pt x="50" y="74"/>
                      <a:pt x="48" y="74"/>
                      <a:pt x="46" y="74"/>
                    </a:cubicBezTo>
                    <a:cubicBezTo>
                      <a:pt x="42" y="75"/>
                      <a:pt x="38" y="75"/>
                      <a:pt x="34" y="74"/>
                    </a:cubicBezTo>
                    <a:cubicBezTo>
                      <a:pt x="30" y="74"/>
                      <a:pt x="27" y="73"/>
                      <a:pt x="23" y="73"/>
                    </a:cubicBezTo>
                    <a:cubicBezTo>
                      <a:pt x="21" y="70"/>
                      <a:pt x="19" y="73"/>
                      <a:pt x="16" y="71"/>
                    </a:cubicBezTo>
                    <a:cubicBezTo>
                      <a:pt x="15" y="70"/>
                      <a:pt x="12" y="70"/>
                      <a:pt x="10" y="70"/>
                    </a:cubicBezTo>
                    <a:cubicBezTo>
                      <a:pt x="8" y="69"/>
                      <a:pt x="5" y="69"/>
                      <a:pt x="4" y="69"/>
                    </a:cubicBezTo>
                    <a:close/>
                    <a:moveTo>
                      <a:pt x="31" y="10"/>
                    </a:moveTo>
                    <a:cubicBezTo>
                      <a:pt x="38" y="14"/>
                      <a:pt x="45" y="17"/>
                      <a:pt x="51" y="21"/>
                    </a:cubicBezTo>
                    <a:cubicBezTo>
                      <a:pt x="57" y="24"/>
                      <a:pt x="63" y="27"/>
                      <a:pt x="70" y="30"/>
                    </a:cubicBezTo>
                    <a:cubicBezTo>
                      <a:pt x="70" y="30"/>
                      <a:pt x="70" y="29"/>
                      <a:pt x="70" y="29"/>
                    </a:cubicBezTo>
                    <a:cubicBezTo>
                      <a:pt x="68" y="24"/>
                      <a:pt x="66" y="20"/>
                      <a:pt x="62" y="16"/>
                    </a:cubicBezTo>
                    <a:cubicBezTo>
                      <a:pt x="60" y="14"/>
                      <a:pt x="58" y="12"/>
                      <a:pt x="55" y="11"/>
                    </a:cubicBezTo>
                    <a:cubicBezTo>
                      <a:pt x="52" y="8"/>
                      <a:pt x="49" y="8"/>
                      <a:pt x="45" y="7"/>
                    </a:cubicBezTo>
                    <a:cubicBezTo>
                      <a:pt x="41" y="7"/>
                      <a:pt x="37" y="8"/>
                      <a:pt x="31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E981644E-85C3-4A20-BA60-C39E5221CCB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569" y="435"/>
                <a:ext cx="126" cy="281"/>
              </a:xfrm>
              <a:custGeom>
                <a:avLst/>
                <a:gdLst>
                  <a:gd name="T0" fmla="*/ 5 w 43"/>
                  <a:gd name="T1" fmla="*/ 80 h 96"/>
                  <a:gd name="T2" fmla="*/ 0 w 43"/>
                  <a:gd name="T3" fmla="*/ 80 h 96"/>
                  <a:gd name="T4" fmla="*/ 0 w 43"/>
                  <a:gd name="T5" fmla="*/ 54 h 96"/>
                  <a:gd name="T6" fmla="*/ 5 w 43"/>
                  <a:gd name="T7" fmla="*/ 43 h 96"/>
                  <a:gd name="T8" fmla="*/ 5 w 43"/>
                  <a:gd name="T9" fmla="*/ 37 h 96"/>
                  <a:gd name="T10" fmla="*/ 11 w 43"/>
                  <a:gd name="T11" fmla="*/ 24 h 96"/>
                  <a:gd name="T12" fmla="*/ 12 w 43"/>
                  <a:gd name="T13" fmla="*/ 23 h 96"/>
                  <a:gd name="T14" fmla="*/ 13 w 43"/>
                  <a:gd name="T15" fmla="*/ 23 h 96"/>
                  <a:gd name="T16" fmla="*/ 19 w 43"/>
                  <a:gd name="T17" fmla="*/ 10 h 96"/>
                  <a:gd name="T18" fmla="*/ 19 w 43"/>
                  <a:gd name="T19" fmla="*/ 0 h 96"/>
                  <a:gd name="T20" fmla="*/ 23 w 43"/>
                  <a:gd name="T21" fmla="*/ 0 h 96"/>
                  <a:gd name="T22" fmla="*/ 23 w 43"/>
                  <a:gd name="T23" fmla="*/ 10 h 96"/>
                  <a:gd name="T24" fmla="*/ 30 w 43"/>
                  <a:gd name="T25" fmla="*/ 15 h 96"/>
                  <a:gd name="T26" fmla="*/ 30 w 43"/>
                  <a:gd name="T27" fmla="*/ 21 h 96"/>
                  <a:gd name="T28" fmla="*/ 35 w 43"/>
                  <a:gd name="T29" fmla="*/ 28 h 96"/>
                  <a:gd name="T30" fmla="*/ 38 w 43"/>
                  <a:gd name="T31" fmla="*/ 35 h 96"/>
                  <a:gd name="T32" fmla="*/ 38 w 43"/>
                  <a:gd name="T33" fmla="*/ 40 h 96"/>
                  <a:gd name="T34" fmla="*/ 39 w 43"/>
                  <a:gd name="T35" fmla="*/ 44 h 96"/>
                  <a:gd name="T36" fmla="*/ 43 w 43"/>
                  <a:gd name="T37" fmla="*/ 55 h 96"/>
                  <a:gd name="T38" fmla="*/ 43 w 43"/>
                  <a:gd name="T39" fmla="*/ 94 h 96"/>
                  <a:gd name="T40" fmla="*/ 39 w 43"/>
                  <a:gd name="T41" fmla="*/ 96 h 96"/>
                  <a:gd name="T42" fmla="*/ 39 w 43"/>
                  <a:gd name="T43" fmla="*/ 95 h 96"/>
                  <a:gd name="T44" fmla="*/ 39 w 43"/>
                  <a:gd name="T45" fmla="*/ 59 h 96"/>
                  <a:gd name="T46" fmla="*/ 39 w 43"/>
                  <a:gd name="T47" fmla="*/ 56 h 96"/>
                  <a:gd name="T48" fmla="*/ 37 w 43"/>
                  <a:gd name="T49" fmla="*/ 49 h 96"/>
                  <a:gd name="T50" fmla="*/ 28 w 43"/>
                  <a:gd name="T51" fmla="*/ 41 h 96"/>
                  <a:gd name="T52" fmla="*/ 26 w 43"/>
                  <a:gd name="T53" fmla="*/ 40 h 96"/>
                  <a:gd name="T54" fmla="*/ 20 w 43"/>
                  <a:gd name="T55" fmla="*/ 40 h 96"/>
                  <a:gd name="T56" fmla="*/ 8 w 43"/>
                  <a:gd name="T57" fmla="*/ 46 h 96"/>
                  <a:gd name="T58" fmla="*/ 5 w 43"/>
                  <a:gd name="T59" fmla="*/ 56 h 96"/>
                  <a:gd name="T60" fmla="*/ 5 w 43"/>
                  <a:gd name="T61" fmla="*/ 80 h 96"/>
                  <a:gd name="T62" fmla="*/ 34 w 43"/>
                  <a:gd name="T63" fmla="*/ 38 h 96"/>
                  <a:gd name="T64" fmla="*/ 32 w 43"/>
                  <a:gd name="T65" fmla="*/ 31 h 96"/>
                  <a:gd name="T66" fmla="*/ 27 w 43"/>
                  <a:gd name="T67" fmla="*/ 26 h 96"/>
                  <a:gd name="T68" fmla="*/ 20 w 43"/>
                  <a:gd name="T69" fmla="*/ 25 h 96"/>
                  <a:gd name="T70" fmla="*/ 11 w 43"/>
                  <a:gd name="T71" fmla="*/ 31 h 96"/>
                  <a:gd name="T72" fmla="*/ 10 w 43"/>
                  <a:gd name="T73" fmla="*/ 38 h 96"/>
                  <a:gd name="T74" fmla="*/ 22 w 43"/>
                  <a:gd name="T75" fmla="*/ 35 h 96"/>
                  <a:gd name="T76" fmla="*/ 34 w 43"/>
                  <a:gd name="T77" fmla="*/ 38 h 96"/>
                  <a:gd name="T78" fmla="*/ 18 w 43"/>
                  <a:gd name="T79" fmla="*/ 16 h 96"/>
                  <a:gd name="T80" fmla="*/ 18 w 43"/>
                  <a:gd name="T81" fmla="*/ 20 h 96"/>
                  <a:gd name="T82" fmla="*/ 25 w 43"/>
                  <a:gd name="T83" fmla="*/ 20 h 96"/>
                  <a:gd name="T84" fmla="*/ 25 w 43"/>
                  <a:gd name="T85" fmla="*/ 16 h 96"/>
                  <a:gd name="T86" fmla="*/ 23 w 43"/>
                  <a:gd name="T87" fmla="*/ 14 h 96"/>
                  <a:gd name="T88" fmla="*/ 20 w 43"/>
                  <a:gd name="T89" fmla="*/ 14 h 96"/>
                  <a:gd name="T90" fmla="*/ 18 w 43"/>
                  <a:gd name="T91" fmla="*/ 1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" h="96">
                    <a:moveTo>
                      <a:pt x="5" y="80"/>
                    </a:moveTo>
                    <a:cubicBezTo>
                      <a:pt x="3" y="82"/>
                      <a:pt x="3" y="82"/>
                      <a:pt x="0" y="80"/>
                    </a:cubicBezTo>
                    <a:cubicBezTo>
                      <a:pt x="0" y="71"/>
                      <a:pt x="0" y="63"/>
                      <a:pt x="0" y="54"/>
                    </a:cubicBezTo>
                    <a:cubicBezTo>
                      <a:pt x="0" y="52"/>
                      <a:pt x="3" y="46"/>
                      <a:pt x="5" y="43"/>
                    </a:cubicBezTo>
                    <a:cubicBezTo>
                      <a:pt x="5" y="41"/>
                      <a:pt x="5" y="39"/>
                      <a:pt x="5" y="37"/>
                    </a:cubicBezTo>
                    <a:cubicBezTo>
                      <a:pt x="6" y="32"/>
                      <a:pt x="7" y="27"/>
                      <a:pt x="11" y="24"/>
                    </a:cubicBezTo>
                    <a:cubicBezTo>
                      <a:pt x="11" y="24"/>
                      <a:pt x="11" y="24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3" y="18"/>
                      <a:pt x="13" y="12"/>
                      <a:pt x="19" y="10"/>
                    </a:cubicBezTo>
                    <a:cubicBezTo>
                      <a:pt x="19" y="6"/>
                      <a:pt x="19" y="3"/>
                      <a:pt x="19" y="0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3"/>
                      <a:pt x="23" y="6"/>
                      <a:pt x="23" y="10"/>
                    </a:cubicBezTo>
                    <a:cubicBezTo>
                      <a:pt x="27" y="10"/>
                      <a:pt x="28" y="13"/>
                      <a:pt x="30" y="15"/>
                    </a:cubicBezTo>
                    <a:cubicBezTo>
                      <a:pt x="30" y="17"/>
                      <a:pt x="30" y="20"/>
                      <a:pt x="30" y="21"/>
                    </a:cubicBezTo>
                    <a:cubicBezTo>
                      <a:pt x="32" y="24"/>
                      <a:pt x="33" y="26"/>
                      <a:pt x="35" y="28"/>
                    </a:cubicBezTo>
                    <a:cubicBezTo>
                      <a:pt x="37" y="30"/>
                      <a:pt x="38" y="33"/>
                      <a:pt x="38" y="35"/>
                    </a:cubicBezTo>
                    <a:cubicBezTo>
                      <a:pt x="38" y="37"/>
                      <a:pt x="38" y="39"/>
                      <a:pt x="38" y="40"/>
                    </a:cubicBezTo>
                    <a:cubicBezTo>
                      <a:pt x="37" y="42"/>
                      <a:pt x="38" y="43"/>
                      <a:pt x="39" y="44"/>
                    </a:cubicBezTo>
                    <a:cubicBezTo>
                      <a:pt x="41" y="48"/>
                      <a:pt x="43" y="51"/>
                      <a:pt x="43" y="55"/>
                    </a:cubicBezTo>
                    <a:cubicBezTo>
                      <a:pt x="42" y="68"/>
                      <a:pt x="43" y="81"/>
                      <a:pt x="43" y="94"/>
                    </a:cubicBezTo>
                    <a:cubicBezTo>
                      <a:pt x="41" y="95"/>
                      <a:pt x="40" y="95"/>
                      <a:pt x="39" y="96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9" y="83"/>
                      <a:pt x="39" y="71"/>
                      <a:pt x="39" y="59"/>
                    </a:cubicBezTo>
                    <a:cubicBezTo>
                      <a:pt x="39" y="58"/>
                      <a:pt x="39" y="56"/>
                      <a:pt x="39" y="56"/>
                    </a:cubicBezTo>
                    <a:cubicBezTo>
                      <a:pt x="37" y="54"/>
                      <a:pt x="38" y="51"/>
                      <a:pt x="37" y="49"/>
                    </a:cubicBezTo>
                    <a:cubicBezTo>
                      <a:pt x="35" y="45"/>
                      <a:pt x="32" y="42"/>
                      <a:pt x="28" y="41"/>
                    </a:cubicBezTo>
                    <a:cubicBezTo>
                      <a:pt x="28" y="40"/>
                      <a:pt x="27" y="40"/>
                      <a:pt x="26" y="40"/>
                    </a:cubicBezTo>
                    <a:cubicBezTo>
                      <a:pt x="24" y="40"/>
                      <a:pt x="22" y="40"/>
                      <a:pt x="20" y="40"/>
                    </a:cubicBezTo>
                    <a:cubicBezTo>
                      <a:pt x="15" y="40"/>
                      <a:pt x="11" y="42"/>
                      <a:pt x="8" y="46"/>
                    </a:cubicBezTo>
                    <a:cubicBezTo>
                      <a:pt x="6" y="49"/>
                      <a:pt x="5" y="52"/>
                      <a:pt x="5" y="56"/>
                    </a:cubicBezTo>
                    <a:cubicBezTo>
                      <a:pt x="5" y="64"/>
                      <a:pt x="5" y="72"/>
                      <a:pt x="5" y="80"/>
                    </a:cubicBezTo>
                    <a:close/>
                    <a:moveTo>
                      <a:pt x="34" y="38"/>
                    </a:moveTo>
                    <a:cubicBezTo>
                      <a:pt x="33" y="35"/>
                      <a:pt x="33" y="33"/>
                      <a:pt x="32" y="31"/>
                    </a:cubicBezTo>
                    <a:cubicBezTo>
                      <a:pt x="31" y="28"/>
                      <a:pt x="29" y="26"/>
                      <a:pt x="27" y="26"/>
                    </a:cubicBezTo>
                    <a:cubicBezTo>
                      <a:pt x="25" y="25"/>
                      <a:pt x="22" y="24"/>
                      <a:pt x="20" y="25"/>
                    </a:cubicBezTo>
                    <a:cubicBezTo>
                      <a:pt x="16" y="26"/>
                      <a:pt x="13" y="28"/>
                      <a:pt x="11" y="31"/>
                    </a:cubicBezTo>
                    <a:cubicBezTo>
                      <a:pt x="9" y="33"/>
                      <a:pt x="10" y="35"/>
                      <a:pt x="10" y="38"/>
                    </a:cubicBezTo>
                    <a:cubicBezTo>
                      <a:pt x="14" y="36"/>
                      <a:pt x="18" y="35"/>
                      <a:pt x="22" y="35"/>
                    </a:cubicBezTo>
                    <a:cubicBezTo>
                      <a:pt x="26" y="35"/>
                      <a:pt x="30" y="38"/>
                      <a:pt x="34" y="38"/>
                    </a:cubicBezTo>
                    <a:close/>
                    <a:moveTo>
                      <a:pt x="18" y="16"/>
                    </a:moveTo>
                    <a:cubicBezTo>
                      <a:pt x="18" y="18"/>
                      <a:pt x="18" y="19"/>
                      <a:pt x="18" y="20"/>
                    </a:cubicBezTo>
                    <a:cubicBezTo>
                      <a:pt x="20" y="20"/>
                      <a:pt x="23" y="20"/>
                      <a:pt x="25" y="20"/>
                    </a:cubicBezTo>
                    <a:cubicBezTo>
                      <a:pt x="25" y="19"/>
                      <a:pt x="25" y="18"/>
                      <a:pt x="25" y="16"/>
                    </a:cubicBezTo>
                    <a:cubicBezTo>
                      <a:pt x="24" y="15"/>
                      <a:pt x="24" y="15"/>
                      <a:pt x="23" y="14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19" y="15"/>
                      <a:pt x="18" y="15"/>
                      <a:pt x="18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0215E2CD-3C22-4E78-8DFC-E6DA46EF87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4" y="895"/>
                <a:ext cx="143" cy="132"/>
              </a:xfrm>
              <a:custGeom>
                <a:avLst/>
                <a:gdLst>
                  <a:gd name="T0" fmla="*/ 2 w 49"/>
                  <a:gd name="T1" fmla="*/ 25 h 45"/>
                  <a:gd name="T2" fmla="*/ 5 w 49"/>
                  <a:gd name="T3" fmla="*/ 22 h 45"/>
                  <a:gd name="T4" fmla="*/ 9 w 49"/>
                  <a:gd name="T5" fmla="*/ 22 h 45"/>
                  <a:gd name="T6" fmla="*/ 5 w 49"/>
                  <a:gd name="T7" fmla="*/ 1 h 45"/>
                  <a:gd name="T8" fmla="*/ 7 w 49"/>
                  <a:gd name="T9" fmla="*/ 0 h 45"/>
                  <a:gd name="T10" fmla="*/ 10 w 49"/>
                  <a:gd name="T11" fmla="*/ 1 h 45"/>
                  <a:gd name="T12" fmla="*/ 15 w 49"/>
                  <a:gd name="T13" fmla="*/ 22 h 45"/>
                  <a:gd name="T14" fmla="*/ 18 w 49"/>
                  <a:gd name="T15" fmla="*/ 21 h 45"/>
                  <a:gd name="T16" fmla="*/ 22 w 49"/>
                  <a:gd name="T17" fmla="*/ 21 h 45"/>
                  <a:gd name="T18" fmla="*/ 26 w 49"/>
                  <a:gd name="T19" fmla="*/ 21 h 45"/>
                  <a:gd name="T20" fmla="*/ 30 w 49"/>
                  <a:gd name="T21" fmla="*/ 21 h 45"/>
                  <a:gd name="T22" fmla="*/ 35 w 49"/>
                  <a:gd name="T23" fmla="*/ 21 h 45"/>
                  <a:gd name="T24" fmla="*/ 37 w 49"/>
                  <a:gd name="T25" fmla="*/ 10 h 45"/>
                  <a:gd name="T26" fmla="*/ 40 w 49"/>
                  <a:gd name="T27" fmla="*/ 0 h 45"/>
                  <a:gd name="T28" fmla="*/ 44 w 49"/>
                  <a:gd name="T29" fmla="*/ 1 h 45"/>
                  <a:gd name="T30" fmla="*/ 40 w 49"/>
                  <a:gd name="T31" fmla="*/ 22 h 45"/>
                  <a:gd name="T32" fmla="*/ 44 w 49"/>
                  <a:gd name="T33" fmla="*/ 22 h 45"/>
                  <a:gd name="T34" fmla="*/ 47 w 49"/>
                  <a:gd name="T35" fmla="*/ 24 h 45"/>
                  <a:gd name="T36" fmla="*/ 49 w 49"/>
                  <a:gd name="T37" fmla="*/ 29 h 45"/>
                  <a:gd name="T38" fmla="*/ 49 w 49"/>
                  <a:gd name="T39" fmla="*/ 44 h 45"/>
                  <a:gd name="T40" fmla="*/ 46 w 49"/>
                  <a:gd name="T41" fmla="*/ 45 h 45"/>
                  <a:gd name="T42" fmla="*/ 45 w 49"/>
                  <a:gd name="T43" fmla="*/ 43 h 45"/>
                  <a:gd name="T44" fmla="*/ 45 w 49"/>
                  <a:gd name="T45" fmla="*/ 32 h 45"/>
                  <a:gd name="T46" fmla="*/ 42 w 49"/>
                  <a:gd name="T47" fmla="*/ 26 h 45"/>
                  <a:gd name="T48" fmla="*/ 10 w 49"/>
                  <a:gd name="T49" fmla="*/ 26 h 45"/>
                  <a:gd name="T50" fmla="*/ 5 w 49"/>
                  <a:gd name="T51" fmla="*/ 27 h 45"/>
                  <a:gd name="T52" fmla="*/ 5 w 49"/>
                  <a:gd name="T53" fmla="*/ 43 h 45"/>
                  <a:gd name="T54" fmla="*/ 1 w 49"/>
                  <a:gd name="T55" fmla="*/ 43 h 45"/>
                  <a:gd name="T56" fmla="*/ 2 w 49"/>
                  <a:gd name="T57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45">
                    <a:moveTo>
                      <a:pt x="2" y="25"/>
                    </a:moveTo>
                    <a:cubicBezTo>
                      <a:pt x="3" y="24"/>
                      <a:pt x="4" y="23"/>
                      <a:pt x="5" y="22"/>
                    </a:cubicBezTo>
                    <a:cubicBezTo>
                      <a:pt x="6" y="22"/>
                      <a:pt x="7" y="22"/>
                      <a:pt x="9" y="22"/>
                    </a:cubicBezTo>
                    <a:cubicBezTo>
                      <a:pt x="9" y="15"/>
                      <a:pt x="6" y="8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2" y="8"/>
                      <a:pt x="12" y="15"/>
                      <a:pt x="15" y="22"/>
                    </a:cubicBezTo>
                    <a:cubicBezTo>
                      <a:pt x="16" y="21"/>
                      <a:pt x="18" y="22"/>
                      <a:pt x="18" y="21"/>
                    </a:cubicBezTo>
                    <a:cubicBezTo>
                      <a:pt x="19" y="23"/>
                      <a:pt x="21" y="20"/>
                      <a:pt x="22" y="21"/>
                    </a:cubicBezTo>
                    <a:cubicBezTo>
                      <a:pt x="23" y="21"/>
                      <a:pt x="25" y="21"/>
                      <a:pt x="26" y="21"/>
                    </a:cubicBezTo>
                    <a:cubicBezTo>
                      <a:pt x="28" y="21"/>
                      <a:pt x="29" y="21"/>
                      <a:pt x="30" y="21"/>
                    </a:cubicBezTo>
                    <a:cubicBezTo>
                      <a:pt x="32" y="21"/>
                      <a:pt x="33" y="21"/>
                      <a:pt x="35" y="21"/>
                    </a:cubicBezTo>
                    <a:cubicBezTo>
                      <a:pt x="37" y="18"/>
                      <a:pt x="36" y="14"/>
                      <a:pt x="37" y="10"/>
                    </a:cubicBezTo>
                    <a:cubicBezTo>
                      <a:pt x="38" y="7"/>
                      <a:pt x="39" y="4"/>
                      <a:pt x="40" y="0"/>
                    </a:cubicBezTo>
                    <a:cubicBezTo>
                      <a:pt x="41" y="0"/>
                      <a:pt x="42" y="0"/>
                      <a:pt x="44" y="1"/>
                    </a:cubicBezTo>
                    <a:cubicBezTo>
                      <a:pt x="44" y="8"/>
                      <a:pt x="41" y="15"/>
                      <a:pt x="40" y="22"/>
                    </a:cubicBezTo>
                    <a:cubicBezTo>
                      <a:pt x="41" y="22"/>
                      <a:pt x="43" y="22"/>
                      <a:pt x="44" y="22"/>
                    </a:cubicBezTo>
                    <a:cubicBezTo>
                      <a:pt x="45" y="23"/>
                      <a:pt x="46" y="24"/>
                      <a:pt x="47" y="24"/>
                    </a:cubicBezTo>
                    <a:cubicBezTo>
                      <a:pt x="48" y="26"/>
                      <a:pt x="49" y="27"/>
                      <a:pt x="49" y="29"/>
                    </a:cubicBezTo>
                    <a:cubicBezTo>
                      <a:pt x="49" y="34"/>
                      <a:pt x="49" y="39"/>
                      <a:pt x="49" y="44"/>
                    </a:cubicBezTo>
                    <a:cubicBezTo>
                      <a:pt x="48" y="44"/>
                      <a:pt x="47" y="44"/>
                      <a:pt x="46" y="45"/>
                    </a:cubicBezTo>
                    <a:cubicBezTo>
                      <a:pt x="46" y="44"/>
                      <a:pt x="45" y="44"/>
                      <a:pt x="45" y="43"/>
                    </a:cubicBezTo>
                    <a:cubicBezTo>
                      <a:pt x="45" y="40"/>
                      <a:pt x="45" y="36"/>
                      <a:pt x="45" y="32"/>
                    </a:cubicBezTo>
                    <a:cubicBezTo>
                      <a:pt x="45" y="30"/>
                      <a:pt x="44" y="27"/>
                      <a:pt x="42" y="26"/>
                    </a:cubicBezTo>
                    <a:cubicBezTo>
                      <a:pt x="32" y="26"/>
                      <a:pt x="21" y="26"/>
                      <a:pt x="10" y="26"/>
                    </a:cubicBezTo>
                    <a:cubicBezTo>
                      <a:pt x="9" y="26"/>
                      <a:pt x="7" y="26"/>
                      <a:pt x="5" y="27"/>
                    </a:cubicBezTo>
                    <a:cubicBezTo>
                      <a:pt x="5" y="32"/>
                      <a:pt x="5" y="37"/>
                      <a:pt x="5" y="43"/>
                    </a:cubicBezTo>
                    <a:cubicBezTo>
                      <a:pt x="3" y="44"/>
                      <a:pt x="3" y="44"/>
                      <a:pt x="1" y="43"/>
                    </a:cubicBezTo>
                    <a:cubicBezTo>
                      <a:pt x="1" y="37"/>
                      <a:pt x="0" y="31"/>
                      <a:pt x="2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600881B-546B-48DB-A8A1-6D7EC2C1D0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31" y="919"/>
                <a:ext cx="123" cy="105"/>
              </a:xfrm>
              <a:custGeom>
                <a:avLst/>
                <a:gdLst>
                  <a:gd name="T0" fmla="*/ 6 w 42"/>
                  <a:gd name="T1" fmla="*/ 22 h 36"/>
                  <a:gd name="T2" fmla="*/ 6 w 42"/>
                  <a:gd name="T3" fmla="*/ 35 h 36"/>
                  <a:gd name="T4" fmla="*/ 2 w 42"/>
                  <a:gd name="T5" fmla="*/ 36 h 36"/>
                  <a:gd name="T6" fmla="*/ 3 w 42"/>
                  <a:gd name="T7" fmla="*/ 18 h 36"/>
                  <a:gd name="T8" fmla="*/ 8 w 42"/>
                  <a:gd name="T9" fmla="*/ 16 h 36"/>
                  <a:gd name="T10" fmla="*/ 7 w 42"/>
                  <a:gd name="T11" fmla="*/ 9 h 36"/>
                  <a:gd name="T12" fmla="*/ 6 w 42"/>
                  <a:gd name="T13" fmla="*/ 1 h 36"/>
                  <a:gd name="T14" fmla="*/ 8 w 42"/>
                  <a:gd name="T15" fmla="*/ 0 h 36"/>
                  <a:gd name="T16" fmla="*/ 10 w 42"/>
                  <a:gd name="T17" fmla="*/ 2 h 36"/>
                  <a:gd name="T18" fmla="*/ 13 w 42"/>
                  <a:gd name="T19" fmla="*/ 15 h 36"/>
                  <a:gd name="T20" fmla="*/ 24 w 42"/>
                  <a:gd name="T21" fmla="*/ 16 h 36"/>
                  <a:gd name="T22" fmla="*/ 29 w 42"/>
                  <a:gd name="T23" fmla="*/ 17 h 36"/>
                  <a:gd name="T24" fmla="*/ 31 w 42"/>
                  <a:gd name="T25" fmla="*/ 8 h 36"/>
                  <a:gd name="T26" fmla="*/ 33 w 42"/>
                  <a:gd name="T27" fmla="*/ 0 h 36"/>
                  <a:gd name="T28" fmla="*/ 37 w 42"/>
                  <a:gd name="T29" fmla="*/ 1 h 36"/>
                  <a:gd name="T30" fmla="*/ 35 w 42"/>
                  <a:gd name="T31" fmla="*/ 8 h 36"/>
                  <a:gd name="T32" fmla="*/ 34 w 42"/>
                  <a:gd name="T33" fmla="*/ 16 h 36"/>
                  <a:gd name="T34" fmla="*/ 39 w 42"/>
                  <a:gd name="T35" fmla="*/ 17 h 36"/>
                  <a:gd name="T36" fmla="*/ 42 w 42"/>
                  <a:gd name="T37" fmla="*/ 22 h 36"/>
                  <a:gd name="T38" fmla="*/ 42 w 42"/>
                  <a:gd name="T39" fmla="*/ 34 h 36"/>
                  <a:gd name="T40" fmla="*/ 37 w 42"/>
                  <a:gd name="T41" fmla="*/ 35 h 36"/>
                  <a:gd name="T42" fmla="*/ 37 w 42"/>
                  <a:gd name="T43" fmla="*/ 22 h 36"/>
                  <a:gd name="T44" fmla="*/ 36 w 42"/>
                  <a:gd name="T45" fmla="*/ 21 h 36"/>
                  <a:gd name="T46" fmla="*/ 9 w 42"/>
                  <a:gd name="T47" fmla="*/ 21 h 36"/>
                  <a:gd name="T48" fmla="*/ 6 w 42"/>
                  <a:gd name="T4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36">
                    <a:moveTo>
                      <a:pt x="6" y="22"/>
                    </a:moveTo>
                    <a:cubicBezTo>
                      <a:pt x="6" y="26"/>
                      <a:pt x="6" y="30"/>
                      <a:pt x="6" y="35"/>
                    </a:cubicBezTo>
                    <a:cubicBezTo>
                      <a:pt x="4" y="35"/>
                      <a:pt x="3" y="36"/>
                      <a:pt x="2" y="36"/>
                    </a:cubicBezTo>
                    <a:cubicBezTo>
                      <a:pt x="0" y="30"/>
                      <a:pt x="0" y="24"/>
                      <a:pt x="3" y="18"/>
                    </a:cubicBezTo>
                    <a:cubicBezTo>
                      <a:pt x="5" y="17"/>
                      <a:pt x="6" y="17"/>
                      <a:pt x="8" y="16"/>
                    </a:cubicBezTo>
                    <a:cubicBezTo>
                      <a:pt x="9" y="14"/>
                      <a:pt x="8" y="12"/>
                      <a:pt x="7" y="9"/>
                    </a:cubicBezTo>
                    <a:cubicBezTo>
                      <a:pt x="7" y="6"/>
                      <a:pt x="5" y="4"/>
                      <a:pt x="6" y="1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1" y="6"/>
                      <a:pt x="12" y="10"/>
                      <a:pt x="13" y="15"/>
                    </a:cubicBezTo>
                    <a:cubicBezTo>
                      <a:pt x="16" y="17"/>
                      <a:pt x="20" y="18"/>
                      <a:pt x="24" y="16"/>
                    </a:cubicBezTo>
                    <a:cubicBezTo>
                      <a:pt x="26" y="16"/>
                      <a:pt x="27" y="16"/>
                      <a:pt x="29" y="17"/>
                    </a:cubicBezTo>
                    <a:cubicBezTo>
                      <a:pt x="30" y="14"/>
                      <a:pt x="31" y="11"/>
                      <a:pt x="31" y="8"/>
                    </a:cubicBezTo>
                    <a:cubicBezTo>
                      <a:pt x="32" y="6"/>
                      <a:pt x="32" y="3"/>
                      <a:pt x="33" y="0"/>
                    </a:cubicBezTo>
                    <a:cubicBezTo>
                      <a:pt x="36" y="0"/>
                      <a:pt x="36" y="0"/>
                      <a:pt x="37" y="1"/>
                    </a:cubicBezTo>
                    <a:cubicBezTo>
                      <a:pt x="37" y="3"/>
                      <a:pt x="36" y="6"/>
                      <a:pt x="35" y="8"/>
                    </a:cubicBezTo>
                    <a:cubicBezTo>
                      <a:pt x="35" y="11"/>
                      <a:pt x="34" y="13"/>
                      <a:pt x="34" y="16"/>
                    </a:cubicBezTo>
                    <a:cubicBezTo>
                      <a:pt x="35" y="18"/>
                      <a:pt x="37" y="16"/>
                      <a:pt x="39" y="17"/>
                    </a:cubicBezTo>
                    <a:cubicBezTo>
                      <a:pt x="40" y="19"/>
                      <a:pt x="41" y="20"/>
                      <a:pt x="42" y="22"/>
                    </a:cubicBezTo>
                    <a:cubicBezTo>
                      <a:pt x="42" y="26"/>
                      <a:pt x="42" y="30"/>
                      <a:pt x="42" y="34"/>
                    </a:cubicBezTo>
                    <a:cubicBezTo>
                      <a:pt x="40" y="36"/>
                      <a:pt x="40" y="36"/>
                      <a:pt x="37" y="35"/>
                    </a:cubicBezTo>
                    <a:cubicBezTo>
                      <a:pt x="37" y="31"/>
                      <a:pt x="37" y="26"/>
                      <a:pt x="37" y="22"/>
                    </a:cubicBezTo>
                    <a:cubicBezTo>
                      <a:pt x="37" y="22"/>
                      <a:pt x="36" y="21"/>
                      <a:pt x="36" y="21"/>
                    </a:cubicBezTo>
                    <a:cubicBezTo>
                      <a:pt x="27" y="21"/>
                      <a:pt x="18" y="21"/>
                      <a:pt x="9" y="21"/>
                    </a:cubicBezTo>
                    <a:cubicBezTo>
                      <a:pt x="8" y="21"/>
                      <a:pt x="7" y="21"/>
                      <a:pt x="6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6CF11EC1-F0A0-4510-9FA0-F75C7DD846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0" y="793"/>
                <a:ext cx="140" cy="32"/>
              </a:xfrm>
              <a:custGeom>
                <a:avLst/>
                <a:gdLst>
                  <a:gd name="T0" fmla="*/ 3 w 48"/>
                  <a:gd name="T1" fmla="*/ 5 h 11"/>
                  <a:gd name="T2" fmla="*/ 0 w 48"/>
                  <a:gd name="T3" fmla="*/ 3 h 11"/>
                  <a:gd name="T4" fmla="*/ 2 w 48"/>
                  <a:gd name="T5" fmla="*/ 0 h 11"/>
                  <a:gd name="T6" fmla="*/ 5 w 48"/>
                  <a:gd name="T7" fmla="*/ 1 h 11"/>
                  <a:gd name="T8" fmla="*/ 7 w 48"/>
                  <a:gd name="T9" fmla="*/ 1 h 11"/>
                  <a:gd name="T10" fmla="*/ 14 w 48"/>
                  <a:gd name="T11" fmla="*/ 2 h 11"/>
                  <a:gd name="T12" fmla="*/ 19 w 48"/>
                  <a:gd name="T13" fmla="*/ 3 h 11"/>
                  <a:gd name="T14" fmla="*/ 29 w 48"/>
                  <a:gd name="T15" fmla="*/ 4 h 11"/>
                  <a:gd name="T16" fmla="*/ 34 w 48"/>
                  <a:gd name="T17" fmla="*/ 5 h 11"/>
                  <a:gd name="T18" fmla="*/ 39 w 48"/>
                  <a:gd name="T19" fmla="*/ 6 h 11"/>
                  <a:gd name="T20" fmla="*/ 44 w 48"/>
                  <a:gd name="T21" fmla="*/ 6 h 11"/>
                  <a:gd name="T22" fmla="*/ 48 w 48"/>
                  <a:gd name="T23" fmla="*/ 9 h 11"/>
                  <a:gd name="T24" fmla="*/ 46 w 48"/>
                  <a:gd name="T25" fmla="*/ 11 h 11"/>
                  <a:gd name="T26" fmla="*/ 40 w 48"/>
                  <a:gd name="T27" fmla="*/ 10 h 11"/>
                  <a:gd name="T28" fmla="*/ 33 w 48"/>
                  <a:gd name="T29" fmla="*/ 9 h 11"/>
                  <a:gd name="T30" fmla="*/ 27 w 48"/>
                  <a:gd name="T31" fmla="*/ 8 h 11"/>
                  <a:gd name="T32" fmla="*/ 17 w 48"/>
                  <a:gd name="T33" fmla="*/ 7 h 11"/>
                  <a:gd name="T34" fmla="*/ 12 w 48"/>
                  <a:gd name="T35" fmla="*/ 6 h 11"/>
                  <a:gd name="T36" fmla="*/ 7 w 48"/>
                  <a:gd name="T37" fmla="*/ 5 h 11"/>
                  <a:gd name="T38" fmla="*/ 3 w 48"/>
                  <a:gd name="T3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11">
                    <a:moveTo>
                      <a:pt x="3" y="5"/>
                    </a:moveTo>
                    <a:cubicBezTo>
                      <a:pt x="2" y="4"/>
                      <a:pt x="1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9" y="1"/>
                      <a:pt x="11" y="1"/>
                      <a:pt x="14" y="2"/>
                    </a:cubicBezTo>
                    <a:cubicBezTo>
                      <a:pt x="15" y="3"/>
                      <a:pt x="18" y="2"/>
                      <a:pt x="19" y="3"/>
                    </a:cubicBezTo>
                    <a:cubicBezTo>
                      <a:pt x="23" y="2"/>
                      <a:pt x="26" y="4"/>
                      <a:pt x="29" y="4"/>
                    </a:cubicBezTo>
                    <a:cubicBezTo>
                      <a:pt x="31" y="4"/>
                      <a:pt x="33" y="5"/>
                      <a:pt x="34" y="5"/>
                    </a:cubicBezTo>
                    <a:cubicBezTo>
                      <a:pt x="36" y="5"/>
                      <a:pt x="38" y="5"/>
                      <a:pt x="39" y="6"/>
                    </a:cubicBezTo>
                    <a:cubicBezTo>
                      <a:pt x="40" y="7"/>
                      <a:pt x="42" y="6"/>
                      <a:pt x="44" y="6"/>
                    </a:cubicBezTo>
                    <a:cubicBezTo>
                      <a:pt x="45" y="7"/>
                      <a:pt x="46" y="8"/>
                      <a:pt x="48" y="9"/>
                    </a:cubicBezTo>
                    <a:cubicBezTo>
                      <a:pt x="47" y="9"/>
                      <a:pt x="46" y="10"/>
                      <a:pt x="46" y="11"/>
                    </a:cubicBezTo>
                    <a:cubicBezTo>
                      <a:pt x="44" y="11"/>
                      <a:pt x="42" y="11"/>
                      <a:pt x="40" y="10"/>
                    </a:cubicBezTo>
                    <a:cubicBezTo>
                      <a:pt x="38" y="9"/>
                      <a:pt x="35" y="10"/>
                      <a:pt x="33" y="9"/>
                    </a:cubicBezTo>
                    <a:cubicBezTo>
                      <a:pt x="31" y="8"/>
                      <a:pt x="29" y="9"/>
                      <a:pt x="27" y="8"/>
                    </a:cubicBezTo>
                    <a:cubicBezTo>
                      <a:pt x="24" y="7"/>
                      <a:pt x="20" y="7"/>
                      <a:pt x="17" y="7"/>
                    </a:cubicBezTo>
                    <a:cubicBezTo>
                      <a:pt x="15" y="7"/>
                      <a:pt x="14" y="6"/>
                      <a:pt x="12" y="6"/>
                    </a:cubicBezTo>
                    <a:cubicBezTo>
                      <a:pt x="10" y="6"/>
                      <a:pt x="9" y="6"/>
                      <a:pt x="7" y="5"/>
                    </a:cubicBezTo>
                    <a:cubicBezTo>
                      <a:pt x="6" y="5"/>
                      <a:pt x="4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49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C6ED1E-F22B-4A05-AFE7-3740091E100F}"/>
              </a:ext>
            </a:extLst>
          </p:cNvPr>
          <p:cNvGrpSpPr/>
          <p:nvPr userDrawn="1"/>
        </p:nvGrpSpPr>
        <p:grpSpPr>
          <a:xfrm>
            <a:off x="2085232" y="6427258"/>
            <a:ext cx="5065602" cy="45719"/>
            <a:chOff x="2781757" y="6147881"/>
            <a:chExt cx="6757654" cy="45719"/>
          </a:xfrm>
        </p:grpSpPr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DA7C5168-ADE7-4BB9-BCF0-0FBE1096877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5438" y="6170740"/>
              <a:ext cx="646747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49" noProof="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CC2B0A-980E-4450-9EEC-E53B0A47D07F}"/>
                </a:ext>
              </a:extLst>
            </p:cNvPr>
            <p:cNvSpPr/>
            <p:nvPr userDrawn="1"/>
          </p:nvSpPr>
          <p:spPr>
            <a:xfrm>
              <a:off x="2781757" y="6147881"/>
              <a:ext cx="46372" cy="4571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899" dirty="0">
                <a:solidFill>
                  <a:schemeClr val="tx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A710163-7CB9-46C4-87C8-9E548BE80946}"/>
                </a:ext>
              </a:extLst>
            </p:cNvPr>
            <p:cNvGrpSpPr/>
            <p:nvPr userDrawn="1"/>
          </p:nvGrpSpPr>
          <p:grpSpPr>
            <a:xfrm>
              <a:off x="9361159" y="6147881"/>
              <a:ext cx="178252" cy="45719"/>
              <a:chOff x="11320923" y="6147881"/>
              <a:chExt cx="178252" cy="45719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6E49FAD-2B79-4E7A-ACC6-901319AEEFB3}"/>
                  </a:ext>
                </a:extLst>
              </p:cNvPr>
              <p:cNvSpPr/>
              <p:nvPr userDrawn="1"/>
            </p:nvSpPr>
            <p:spPr>
              <a:xfrm>
                <a:off x="11320923" y="6147881"/>
                <a:ext cx="46372" cy="45719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8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0AF272D-AAF9-43CB-9E3B-17027A4CF9A9}"/>
                  </a:ext>
                </a:extLst>
              </p:cNvPr>
              <p:cNvSpPr/>
              <p:nvPr userDrawn="1"/>
            </p:nvSpPr>
            <p:spPr>
              <a:xfrm>
                <a:off x="11386863" y="6147881"/>
                <a:ext cx="46372" cy="45719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899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B4C9CD8-9936-4B48-B8E6-F1216F7C5E1B}"/>
                  </a:ext>
                </a:extLst>
              </p:cNvPr>
              <p:cNvSpPr/>
              <p:nvPr userDrawn="1"/>
            </p:nvSpPr>
            <p:spPr>
              <a:xfrm>
                <a:off x="11452803" y="6147881"/>
                <a:ext cx="46372" cy="45719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IN" sz="899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797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E6DE2-5F60-4E3E-8E6E-9DFA647D0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5671" r="2214" b="37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6A8111-FB92-4E83-BC0A-08AAAC8FF475}"/>
              </a:ext>
            </a:extLst>
          </p:cNvPr>
          <p:cNvSpPr/>
          <p:nvPr userDrawn="1"/>
        </p:nvSpPr>
        <p:spPr>
          <a:xfrm>
            <a:off x="0" y="19665"/>
            <a:ext cx="9144000" cy="6838336"/>
          </a:xfrm>
          <a:prstGeom prst="rect">
            <a:avLst/>
          </a:prstGeom>
          <a:gradFill flip="none" rotWithShape="1">
            <a:gsLst>
              <a:gs pos="14000">
                <a:srgbClr val="000000">
                  <a:alpha val="25000"/>
                </a:srgbClr>
              </a:gs>
              <a:gs pos="35000">
                <a:srgbClr val="000000">
                  <a:alpha val="52000"/>
                </a:srgbClr>
              </a:gs>
              <a:gs pos="6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8853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7705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16558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55410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94263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33116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71968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10821" algn="l" defTabSz="1077705" rtl="0" eaLnBrk="1" latinLnBrk="0" hangingPunct="1">
              <a:defRPr sz="212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52" dirty="0"/>
          </a:p>
        </p:txBody>
      </p:sp>
    </p:spTree>
    <p:extLst>
      <p:ext uri="{BB962C8B-B14F-4D97-AF65-F5344CB8AC3E}">
        <p14:creationId xmlns:p14="http://schemas.microsoft.com/office/powerpoint/2010/main" val="20518765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34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1491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968" y="1058400"/>
            <a:ext cx="8238118" cy="51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9491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 userDrawn="1"/>
        </p:nvSpPr>
        <p:spPr bwMode="gray">
          <a:xfrm>
            <a:off x="449779" y="1802696"/>
            <a:ext cx="2160000" cy="48544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9371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371 h 10729"/>
              <a:gd name="connsiteX3" fmla="*/ 0 w 10000"/>
              <a:gd name="connsiteY3" fmla="*/ 10729 h 10729"/>
              <a:gd name="connsiteX4" fmla="*/ 0 w 10000"/>
              <a:gd name="connsiteY4" fmla="*/ 0 h 10729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892 h 10729"/>
              <a:gd name="connsiteX3" fmla="*/ 0 w 10000"/>
              <a:gd name="connsiteY3" fmla="*/ 10729 h 10729"/>
              <a:gd name="connsiteX4" fmla="*/ 0 w 10000"/>
              <a:gd name="connsiteY4" fmla="*/ 0 h 1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29">
                <a:moveTo>
                  <a:pt x="0" y="0"/>
                </a:moveTo>
                <a:lnTo>
                  <a:pt x="10000" y="0"/>
                </a:lnTo>
                <a:lnTo>
                  <a:pt x="10000" y="9892"/>
                </a:lnTo>
                <a:lnTo>
                  <a:pt x="0" y="107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79975" tIns="39986" rIns="79975" bIns="39986" numCol="1" anchor="t" anchorCtr="0" compatLnSpc="1">
            <a:prstTxWarp prst="textNoShape">
              <a:avLst/>
            </a:prstTxWarp>
          </a:bodyPr>
          <a:lstStyle/>
          <a:p>
            <a:pPr defTabSz="800020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reeform 6"/>
          <p:cNvSpPr>
            <a:spLocks/>
          </p:cNvSpPr>
          <p:nvPr userDrawn="1"/>
        </p:nvSpPr>
        <p:spPr bwMode="gray">
          <a:xfrm>
            <a:off x="5913509" y="5394657"/>
            <a:ext cx="2773157" cy="99182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9371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371 h 10729"/>
              <a:gd name="connsiteX3" fmla="*/ 0 w 10000"/>
              <a:gd name="connsiteY3" fmla="*/ 10729 h 10729"/>
              <a:gd name="connsiteX4" fmla="*/ 0 w 10000"/>
              <a:gd name="connsiteY4" fmla="*/ 0 h 10729"/>
              <a:gd name="connsiteX0" fmla="*/ 0 w 10000"/>
              <a:gd name="connsiteY0" fmla="*/ 0 h 10729"/>
              <a:gd name="connsiteX1" fmla="*/ 10000 w 10000"/>
              <a:gd name="connsiteY1" fmla="*/ 0 h 10729"/>
              <a:gd name="connsiteX2" fmla="*/ 10000 w 10000"/>
              <a:gd name="connsiteY2" fmla="*/ 9892 h 10729"/>
              <a:gd name="connsiteX3" fmla="*/ 0 w 10000"/>
              <a:gd name="connsiteY3" fmla="*/ 10729 h 10729"/>
              <a:gd name="connsiteX4" fmla="*/ 0 w 10000"/>
              <a:gd name="connsiteY4" fmla="*/ 0 h 1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29">
                <a:moveTo>
                  <a:pt x="0" y="0"/>
                </a:moveTo>
                <a:lnTo>
                  <a:pt x="10000" y="0"/>
                </a:lnTo>
                <a:lnTo>
                  <a:pt x="10000" y="9892"/>
                </a:lnTo>
                <a:lnTo>
                  <a:pt x="0" y="10729"/>
                </a:lnTo>
                <a:lnTo>
                  <a:pt x="0" y="0"/>
                </a:lnTo>
                <a:close/>
              </a:path>
            </a:pathLst>
          </a:custGeom>
          <a:solidFill>
            <a:srgbClr val="FFF27F">
              <a:alpha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79975" tIns="39986" rIns="79975" bIns="39986" numCol="1" anchor="t" anchorCtr="0" compatLnSpc="1">
            <a:prstTxWarp prst="textNoShape">
              <a:avLst/>
            </a:prstTxWarp>
          </a:bodyPr>
          <a:lstStyle/>
          <a:p>
            <a:pPr defTabSz="800020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449782" y="635090"/>
            <a:ext cx="8236885" cy="1001639"/>
          </a:xfrm>
          <a:prstGeom prst="rect">
            <a:avLst/>
          </a:pr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79786" tIns="39895" rIns="79786" bIns="39895" anchor="ctr"/>
          <a:lstStyle/>
          <a:p>
            <a:pPr defTabSz="80002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gray">
          <a:xfrm>
            <a:off x="5913509" y="5404956"/>
            <a:ext cx="2135865" cy="227701"/>
          </a:xfrm>
          <a:custGeom>
            <a:avLst/>
            <a:gdLst>
              <a:gd name="connsiteX0" fmla="*/ 0 w 2619386"/>
              <a:gd name="connsiteY0" fmla="*/ 0 h 200055"/>
              <a:gd name="connsiteX1" fmla="*/ 2619386 w 2619386"/>
              <a:gd name="connsiteY1" fmla="*/ 0 h 200055"/>
              <a:gd name="connsiteX2" fmla="*/ 2619386 w 2619386"/>
              <a:gd name="connsiteY2" fmla="*/ 200055 h 200055"/>
              <a:gd name="connsiteX3" fmla="*/ 0 w 2619386"/>
              <a:gd name="connsiteY3" fmla="*/ 200055 h 200055"/>
              <a:gd name="connsiteX4" fmla="*/ 0 w 2619386"/>
              <a:gd name="connsiteY4" fmla="*/ 0 h 200055"/>
              <a:gd name="connsiteX0" fmla="*/ 0 w 2619386"/>
              <a:gd name="connsiteY0" fmla="*/ 0 h 200055"/>
              <a:gd name="connsiteX1" fmla="*/ 2619386 w 2619386"/>
              <a:gd name="connsiteY1" fmla="*/ 0 h 200055"/>
              <a:gd name="connsiteX2" fmla="*/ 2524383 w 2619386"/>
              <a:gd name="connsiteY2" fmla="*/ 200055 h 200055"/>
              <a:gd name="connsiteX3" fmla="*/ 0 w 2619386"/>
              <a:gd name="connsiteY3" fmla="*/ 200055 h 200055"/>
              <a:gd name="connsiteX4" fmla="*/ 0 w 2619386"/>
              <a:gd name="connsiteY4" fmla="*/ 0 h 20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386" h="200055">
                <a:moveTo>
                  <a:pt x="0" y="0"/>
                </a:moveTo>
                <a:lnTo>
                  <a:pt x="2619386" y="0"/>
                </a:lnTo>
                <a:lnTo>
                  <a:pt x="2524383" y="200055"/>
                </a:lnTo>
                <a:lnTo>
                  <a:pt x="0" y="2000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none" lIns="0" tIns="0" rIns="0" bIns="0" anchor="ctr">
            <a:noAutofit/>
          </a:bodyPr>
          <a:lstStyle/>
          <a:p>
            <a:pPr marL="72224" defTabSz="800020">
              <a:spcBef>
                <a:spcPct val="20000"/>
              </a:spcBef>
              <a:spcAft>
                <a:spcPct val="40000"/>
              </a:spcAft>
              <a:buClr>
                <a:srgbClr val="FFFFFF"/>
              </a:buClr>
              <a:buSzPct val="75000"/>
            </a:pPr>
            <a:r>
              <a:rPr lang="en-US" sz="1200" b="1" dirty="0">
                <a:solidFill>
                  <a:srgbClr val="00A3AE"/>
                </a:solidFill>
                <a:latin typeface="EYInterstate" pitchFamily="2" charset="0"/>
                <a:sym typeface="Arial Unicode MS" pitchFamily="34" charset="-128"/>
              </a:rPr>
              <a:t>Sector Experience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660198" y="1802698"/>
            <a:ext cx="39077" cy="4469821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975" tIns="39986" rIns="79975" bIns="39986" rtlCol="0" anchor="t" anchorCtr="0"/>
          <a:lstStyle/>
          <a:p>
            <a:pPr algn="ctr" defTabSz="800020"/>
            <a:endParaRPr lang="en-IN" sz="11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49780" y="1636729"/>
            <a:ext cx="8236886" cy="45719"/>
          </a:xfrm>
          <a:prstGeom prst="rect">
            <a:avLst/>
          </a:prstGeom>
          <a:solidFill>
            <a:srgbClr val="91278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spcCol="0" rtlCol="0" anchor="t" anchorCtr="0"/>
          <a:lstStyle/>
          <a:p>
            <a:pPr algn="ctr" defTabSz="914354"/>
            <a:endParaRPr lang="en-IN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5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4273" y="765408"/>
            <a:ext cx="6378716" cy="860400"/>
          </a:xfrm>
        </p:spPr>
        <p:txBody>
          <a:bodyPr/>
          <a:lstStyle>
            <a:lvl1pPr>
              <a:defRPr>
                <a:latin typeface="EYInterstate Regular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4281" y="1731938"/>
            <a:ext cx="4664785" cy="9684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  <a:latin typeface="EYInterstate Light" pitchFamily="2" charset="0"/>
              </a:defRPr>
            </a:lvl1pPr>
            <a:lvl2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799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9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99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99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9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99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9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628775"/>
            <a:ext cx="9144000" cy="4469625"/>
            <a:chOff x="0" y="1628775"/>
            <a:chExt cx="12198350" cy="4469625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3072661" y="1628775"/>
              <a:ext cx="9125689" cy="3318440"/>
            </a:xfrm>
            <a:custGeom>
              <a:avLst/>
              <a:gdLst/>
              <a:ahLst/>
              <a:cxnLst>
                <a:cxn ang="0">
                  <a:pos x="0" y="2464"/>
                </a:cxn>
                <a:cxn ang="0">
                  <a:pos x="6761" y="0"/>
                </a:cxn>
                <a:cxn ang="0">
                  <a:pos x="6761" y="1290"/>
                </a:cxn>
                <a:cxn ang="0">
                  <a:pos x="0" y="2464"/>
                </a:cxn>
              </a:cxnLst>
              <a:rect l="0" t="0" r="r" b="b"/>
              <a:pathLst>
                <a:path w="6761" h="2464">
                  <a:moveTo>
                    <a:pt x="0" y="2464"/>
                  </a:moveTo>
                  <a:lnTo>
                    <a:pt x="6761" y="0"/>
                  </a:lnTo>
                  <a:lnTo>
                    <a:pt x="6761" y="1290"/>
                  </a:lnTo>
                  <a:lnTo>
                    <a:pt x="0" y="246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291200"/>
              <a:ext cx="3078523" cy="180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361" y="5865104"/>
            <a:ext cx="840609" cy="67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508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779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1" y="6497510"/>
            <a:ext cx="34344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EYInterstate Light" pitchFamily="2" charset="0"/>
              </a:defRPr>
            </a:lvl1pPr>
          </a:lstStyle>
          <a:p>
            <a:pPr defTabSz="800060"/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2" y="6303283"/>
            <a:ext cx="375608" cy="3385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8" name="Freeform 7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9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dt="0"/>
  <p:txStyles>
    <p:titleStyle>
      <a:lvl1pPr algn="l" defTabSz="80006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2"/>
          </a:solidFill>
          <a:latin typeface="EYInterstate Light" pitchFamily="2" charset="0"/>
          <a:ea typeface="+mj-ea"/>
          <a:cs typeface="Arial" pitchFamily="34" charset="0"/>
        </a:defRPr>
      </a:lvl1pPr>
    </p:titleStyle>
    <p:bodyStyle>
      <a:lvl1pPr marL="150012" indent="-150012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" pitchFamily="2" charset="0"/>
          <a:ea typeface="+mn-ea"/>
          <a:cs typeface="+mn-cs"/>
        </a:defRPr>
      </a:lvl1pPr>
      <a:lvl2pPr marL="300023" indent="-147234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2pPr>
      <a:lvl3pPr marL="452812" indent="-161123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3pPr>
      <a:lvl4pPr marL="600045" indent="-147234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4pPr>
      <a:lvl5pPr marL="752834" indent="-152789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5pPr>
      <a:lvl6pPr marL="220016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19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022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025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3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006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12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015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18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021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024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779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1" y="6497510"/>
            <a:ext cx="34344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EYInterstate Light" pitchFamily="2" charset="0"/>
              </a:defRPr>
            </a:lvl1pPr>
          </a:lstStyle>
          <a:p>
            <a:pPr defTabSz="799740"/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2" y="6303283"/>
            <a:ext cx="375608" cy="3385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 bwMode="gray">
          <a:xfrm>
            <a:off x="8440441" y="6450016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8" name="Freeform 7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9974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48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dt="0"/>
  <p:txStyles>
    <p:titleStyle>
      <a:lvl1pPr algn="l" defTabSz="79974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2"/>
          </a:solidFill>
          <a:latin typeface="EYInterstate Light" pitchFamily="2" charset="0"/>
          <a:ea typeface="+mj-ea"/>
          <a:cs typeface="Arial" pitchFamily="34" charset="0"/>
        </a:defRPr>
      </a:lvl1pPr>
    </p:titleStyle>
    <p:bodyStyle>
      <a:lvl1pPr marL="149956" indent="-149956" algn="l" defTabSz="79974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" pitchFamily="2" charset="0"/>
          <a:ea typeface="+mn-ea"/>
          <a:cs typeface="+mn-cs"/>
        </a:defRPr>
      </a:lvl1pPr>
      <a:lvl2pPr marL="299903" indent="-147178" algn="l" defTabSz="79974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2pPr>
      <a:lvl3pPr marL="452632" indent="-161059" algn="l" defTabSz="79974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3pPr>
      <a:lvl4pPr marL="599805" indent="-147178" algn="l" defTabSz="79974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4pPr>
      <a:lvl5pPr marL="752534" indent="-152730" algn="l" defTabSz="79974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5pPr>
      <a:lvl6pPr marL="2199285" indent="-199935" algn="l" defTabSz="7997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99155" indent="-199935" algn="l" defTabSz="7997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999025" indent="-199935" algn="l" defTabSz="7997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398895" indent="-199935" algn="l" defTabSz="7997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987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974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61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9948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9935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22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9909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98960" algn="l" defTabSz="7997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15200"/>
            <a:ext cx="34344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grpSp>
        <p:nvGrpSpPr>
          <p:cNvPr id="8" name="Group 7"/>
          <p:cNvGrpSpPr/>
          <p:nvPr/>
        </p:nvGrpSpPr>
        <p:grpSpPr bwMode="gray">
          <a:xfrm>
            <a:off x="8348663" y="6450013"/>
            <a:ext cx="338137" cy="2047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44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779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1" y="6497510"/>
            <a:ext cx="34344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EYInterstate Light" pitchFamily="2" charset="0"/>
              </a:defRPr>
            </a:lvl1pPr>
          </a:lstStyle>
          <a:p>
            <a:pPr defTabSz="800060"/>
            <a:r>
              <a:rPr lang="en-GB" dirty="0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2" y="6303283"/>
            <a:ext cx="375608" cy="3385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 bwMode="gray">
          <a:xfrm>
            <a:off x="8440439" y="6450015"/>
            <a:ext cx="253471" cy="1703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8" name="Freeform 7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00060"/>
              <a:endParaRPr lang="en-GB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61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hf sldNum="0" hdr="0" dt="0"/>
  <p:txStyles>
    <p:titleStyle>
      <a:lvl1pPr algn="l" defTabSz="80006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2"/>
          </a:solidFill>
          <a:latin typeface="EYInterstate Light" pitchFamily="2" charset="0"/>
          <a:ea typeface="+mj-ea"/>
          <a:cs typeface="Arial" pitchFamily="34" charset="0"/>
        </a:defRPr>
      </a:lvl1pPr>
    </p:titleStyle>
    <p:bodyStyle>
      <a:lvl1pPr marL="150012" indent="-150012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" pitchFamily="2" charset="0"/>
          <a:ea typeface="+mn-ea"/>
          <a:cs typeface="+mn-cs"/>
        </a:defRPr>
      </a:lvl1pPr>
      <a:lvl2pPr marL="300023" indent="-147234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2pPr>
      <a:lvl3pPr marL="452812" indent="-161123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3pPr>
      <a:lvl4pPr marL="600045" indent="-147234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4pPr>
      <a:lvl5pPr marL="752834" indent="-152789" algn="l" defTabSz="80006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00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5pPr>
      <a:lvl6pPr marL="220016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19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022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0255" indent="-200015" algn="l" defTabSz="8000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3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006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12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015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18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021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0240" algn="l" defTabSz="8000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4698" y="6411152"/>
            <a:ext cx="227291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92012" y="6632302"/>
            <a:ext cx="497041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600" b="1" dirty="0">
                <a:solidFill>
                  <a:schemeClr val="tx1">
                    <a:lumMod val="85000"/>
                  </a:schemeClr>
                </a:solidFill>
              </a:rPr>
              <a:t>Page </a:t>
            </a:r>
            <a:fld id="{D5B76411-544C-4F9A-8EDE-9EEB2BD21F95}" type="slidenum">
              <a:rPr lang="en-IN" sz="600" b="1" smtClean="0">
                <a:solidFill>
                  <a:schemeClr val="tx1">
                    <a:lumMod val="85000"/>
                  </a:schemeClr>
                </a:solidFill>
              </a:rPr>
              <a:t>‹#›</a:t>
            </a:fld>
            <a:endParaRPr sz="6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0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</p:sldLayoutIdLst>
  <p:hf hdr="0"/>
  <p:txStyles>
    <p:titleStyle>
      <a:lvl1pPr algn="l" defTabSz="685457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29" indent="-267329" algn="l" defTabSz="685457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56" indent="-267329" algn="l" defTabSz="685457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85" indent="-267329" algn="l" defTabSz="685457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-267329" algn="l" defTabSz="685457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641" indent="-267329" algn="l" defTabSz="685457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8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5007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736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465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193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28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57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86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915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643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71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10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828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4356-19BD-48A1-9DBB-025F41BC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Team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5174A-9A31-4482-97F9-C439081EB204}"/>
              </a:ext>
            </a:extLst>
          </p:cNvPr>
          <p:cNvSpPr/>
          <p:nvPr/>
        </p:nvSpPr>
        <p:spPr>
          <a:xfrm flipV="1">
            <a:off x="458866" y="1344669"/>
            <a:ext cx="568185" cy="1893605"/>
          </a:xfrm>
          <a:prstGeom prst="rect">
            <a:avLst/>
          </a:prstGeom>
          <a:solidFill>
            <a:srgbClr val="C4C4CD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7394" tIns="35046" rIns="67394" bIns="35046" rtlCol="0" anchor="t" anchorCtr="0"/>
          <a:lstStyle/>
          <a:p>
            <a:pPr algn="ctr" defTabSz="684772">
              <a:defRPr/>
            </a:pPr>
            <a:endParaRPr lang="en-IN" sz="600" kern="0" dirty="0">
              <a:solidFill>
                <a:srgbClr val="000000"/>
              </a:solidFill>
              <a:latin typeface="EYInterstate Light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28A56-5048-420B-9718-6E4E232A7894}"/>
              </a:ext>
            </a:extLst>
          </p:cNvPr>
          <p:cNvSpPr/>
          <p:nvPr/>
        </p:nvSpPr>
        <p:spPr>
          <a:xfrm flipV="1">
            <a:off x="608953" y="1207736"/>
            <a:ext cx="268011" cy="584678"/>
          </a:xfrm>
          <a:prstGeom prst="rect">
            <a:avLst/>
          </a:prstGeom>
          <a:solidFill>
            <a:srgbClr val="C4C4CD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7394" tIns="35046" rIns="67394" bIns="35046" rtlCol="0" anchor="t" anchorCtr="0"/>
          <a:lstStyle/>
          <a:p>
            <a:pPr algn="ctr" defTabSz="684772">
              <a:defRPr/>
            </a:pPr>
            <a:endParaRPr lang="en-IN" sz="600" kern="0" dirty="0">
              <a:solidFill>
                <a:srgbClr val="000000"/>
              </a:solidFill>
              <a:latin typeface="EYInterstate Light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3DF44-01F7-42BA-8407-69F137926283}"/>
              </a:ext>
            </a:extLst>
          </p:cNvPr>
          <p:cNvSpPr>
            <a:spLocks noChangeAspect="1"/>
          </p:cNvSpPr>
          <p:nvPr/>
        </p:nvSpPr>
        <p:spPr>
          <a:xfrm>
            <a:off x="1768015" y="1340768"/>
            <a:ext cx="1953116" cy="604833"/>
          </a:xfrm>
          <a:prstGeom prst="rect">
            <a:avLst/>
          </a:prstGeom>
          <a:noFill/>
          <a:ln w="12700">
            <a:solidFill>
              <a:srgbClr val="2E2E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600"/>
                </a:solidFill>
              </a14:hiddenFill>
            </a:ext>
          </a:extLst>
        </p:spPr>
        <p:txBody>
          <a:bodyPr wrap="square" lIns="134789" tIns="26957" rIns="53917" bIns="26957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600" kern="0" dirty="0">
                <a:solidFill>
                  <a:srgbClr val="000000"/>
                </a:solidFill>
                <a:latin typeface="EYInterstate Light"/>
                <a:cs typeface="Arial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A6234-980B-4038-A154-5A648339447E}"/>
              </a:ext>
            </a:extLst>
          </p:cNvPr>
          <p:cNvSpPr>
            <a:spLocks/>
          </p:cNvSpPr>
          <p:nvPr/>
        </p:nvSpPr>
        <p:spPr>
          <a:xfrm>
            <a:off x="1058375" y="2631796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Sector focus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CDE4D-580B-4760-9D57-E11A750152BA}"/>
              </a:ext>
            </a:extLst>
          </p:cNvPr>
          <p:cNvSpPr>
            <a:spLocks/>
          </p:cNvSpPr>
          <p:nvPr/>
        </p:nvSpPr>
        <p:spPr>
          <a:xfrm>
            <a:off x="1768015" y="2631796"/>
            <a:ext cx="1953116" cy="207263"/>
          </a:xfrm>
          <a:prstGeom prst="rect">
            <a:avLst/>
          </a:prstGeom>
          <a:solidFill>
            <a:srgbClr val="C4C4CD"/>
          </a:solidFill>
        </p:spPr>
        <p:txBody>
          <a:bodyPr wrap="square" lIns="67394" tIns="35046" rIns="67394" bIns="35046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IN" sz="785" kern="0" dirty="0">
                <a:solidFill>
                  <a:srgbClr val="000000"/>
                </a:solidFill>
                <a:latin typeface="EYInterstate Light"/>
                <a:cs typeface="Arial"/>
              </a:rPr>
              <a:t>Software Development, Data Analytics</a:t>
            </a:r>
            <a:endParaRPr lang="en-US" sz="785" kern="0" dirty="0">
              <a:solidFill>
                <a:srgbClr val="000000"/>
              </a:solidFill>
              <a:latin typeface="EYInterstate Light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4D360-BE3A-4D2B-8F37-DEB22BAEB028}"/>
              </a:ext>
            </a:extLst>
          </p:cNvPr>
          <p:cNvSpPr/>
          <p:nvPr/>
        </p:nvSpPr>
        <p:spPr bwMode="auto">
          <a:xfrm>
            <a:off x="905821" y="2712250"/>
            <a:ext cx="121232" cy="4634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0437" tIns="40437" rIns="40437" bIns="40437" numCol="1" rtlCol="0" anchor="ctr" anchorCtr="0" compatLnSpc="1">
            <a:prstTxWarp prst="textNoShape">
              <a:avLst/>
            </a:prstTxWarp>
          </a:bodyPr>
          <a:lstStyle/>
          <a:p>
            <a:pPr algn="ctr" defTabSz="745403">
              <a:defRPr/>
            </a:pPr>
            <a:endParaRPr lang="en-GB" sz="1348" b="1" kern="0" dirty="0">
              <a:solidFill>
                <a:srgbClr val="FFFFFF"/>
              </a:solidFill>
              <a:latin typeface="EYInterstate Light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588DD1-1FDF-484A-9BAC-D2724BB0C94F}"/>
              </a:ext>
            </a:extLst>
          </p:cNvPr>
          <p:cNvGrpSpPr/>
          <p:nvPr/>
        </p:nvGrpSpPr>
        <p:grpSpPr>
          <a:xfrm>
            <a:off x="641633" y="2603331"/>
            <a:ext cx="264187" cy="264187"/>
            <a:chOff x="853671" y="5152982"/>
            <a:chExt cx="352800" cy="3528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149581-2F94-4583-9844-3A29732D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71" y="5152982"/>
              <a:ext cx="352800" cy="3528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0437" tIns="40437" rIns="40437" bIns="404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5403">
                <a:defRPr/>
              </a:pPr>
              <a:endParaRPr lang="en-GB" sz="1348" b="1" kern="0" dirty="0">
                <a:solidFill>
                  <a:srgbClr val="FFFFFF"/>
                </a:solidFill>
                <a:latin typeface="EYInterstate Light"/>
                <a:cs typeface="Arial"/>
              </a:endParaRPr>
            </a:p>
          </p:txBody>
        </p:sp>
        <p:grpSp>
          <p:nvGrpSpPr>
            <p:cNvPr id="11" name="Group 103">
              <a:extLst>
                <a:ext uri="{FF2B5EF4-FFF2-40B4-BE49-F238E27FC236}">
                  <a16:creationId xmlns:a16="http://schemas.microsoft.com/office/drawing/2014/main" id="{2374F239-C4A4-44C0-BC10-62EA08F8A7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08859" y="5213460"/>
              <a:ext cx="242424" cy="231845"/>
              <a:chOff x="1821" y="2938"/>
              <a:chExt cx="768" cy="768"/>
            </a:xfrm>
          </p:grpSpPr>
          <p:sp>
            <p:nvSpPr>
              <p:cNvPr id="12" name="AutoShape 102">
                <a:extLst>
                  <a:ext uri="{FF2B5EF4-FFF2-40B4-BE49-F238E27FC236}">
                    <a16:creationId xmlns:a16="http://schemas.microsoft.com/office/drawing/2014/main" id="{E1F73132-F958-4B71-B001-ACD598C6F66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821" y="2938"/>
                <a:ext cx="768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3" name="Freeform 104">
                <a:extLst>
                  <a:ext uri="{FF2B5EF4-FFF2-40B4-BE49-F238E27FC236}">
                    <a16:creationId xmlns:a16="http://schemas.microsoft.com/office/drawing/2014/main" id="{EBED021E-E4E3-43F5-9863-323B890A3B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1" y="2938"/>
                <a:ext cx="526" cy="526"/>
              </a:xfrm>
              <a:custGeom>
                <a:avLst/>
                <a:gdLst>
                  <a:gd name="T0" fmla="*/ 236 w 526"/>
                  <a:gd name="T1" fmla="*/ 526 h 526"/>
                  <a:gd name="T2" fmla="*/ 162 w 526"/>
                  <a:gd name="T3" fmla="*/ 506 h 526"/>
                  <a:gd name="T4" fmla="*/ 96 w 526"/>
                  <a:gd name="T5" fmla="*/ 468 h 526"/>
                  <a:gd name="T6" fmla="*/ 58 w 526"/>
                  <a:gd name="T7" fmla="*/ 430 h 526"/>
                  <a:gd name="T8" fmla="*/ 20 w 526"/>
                  <a:gd name="T9" fmla="*/ 362 h 526"/>
                  <a:gd name="T10" fmla="*/ 2 w 526"/>
                  <a:gd name="T11" fmla="*/ 288 h 526"/>
                  <a:gd name="T12" fmla="*/ 4 w 526"/>
                  <a:gd name="T13" fmla="*/ 214 h 526"/>
                  <a:gd name="T14" fmla="*/ 30 w 526"/>
                  <a:gd name="T15" fmla="*/ 142 h 526"/>
                  <a:gd name="T16" fmla="*/ 76 w 526"/>
                  <a:gd name="T17" fmla="*/ 78 h 526"/>
                  <a:gd name="T18" fmla="*/ 118 w 526"/>
                  <a:gd name="T19" fmla="*/ 44 h 526"/>
                  <a:gd name="T20" fmla="*/ 186 w 526"/>
                  <a:gd name="T21" fmla="*/ 12 h 526"/>
                  <a:gd name="T22" fmla="*/ 262 w 526"/>
                  <a:gd name="T23" fmla="*/ 0 h 526"/>
                  <a:gd name="T24" fmla="*/ 314 w 526"/>
                  <a:gd name="T25" fmla="*/ 6 h 526"/>
                  <a:gd name="T26" fmla="*/ 386 w 526"/>
                  <a:gd name="T27" fmla="*/ 32 h 526"/>
                  <a:gd name="T28" fmla="*/ 450 w 526"/>
                  <a:gd name="T29" fmla="*/ 78 h 526"/>
                  <a:gd name="T30" fmla="*/ 466 w 526"/>
                  <a:gd name="T31" fmla="*/ 96 h 526"/>
                  <a:gd name="T32" fmla="*/ 506 w 526"/>
                  <a:gd name="T33" fmla="*/ 162 h 526"/>
                  <a:gd name="T34" fmla="*/ 524 w 526"/>
                  <a:gd name="T35" fmla="*/ 238 h 526"/>
                  <a:gd name="T36" fmla="*/ 524 w 526"/>
                  <a:gd name="T37" fmla="*/ 290 h 526"/>
                  <a:gd name="T38" fmla="*/ 506 w 526"/>
                  <a:gd name="T39" fmla="*/ 364 h 526"/>
                  <a:gd name="T40" fmla="*/ 466 w 526"/>
                  <a:gd name="T41" fmla="*/ 430 h 526"/>
                  <a:gd name="T42" fmla="*/ 430 w 526"/>
                  <a:gd name="T43" fmla="*/ 468 h 526"/>
                  <a:gd name="T44" fmla="*/ 364 w 526"/>
                  <a:gd name="T45" fmla="*/ 506 h 526"/>
                  <a:gd name="T46" fmla="*/ 290 w 526"/>
                  <a:gd name="T47" fmla="*/ 526 h 526"/>
                  <a:gd name="T48" fmla="*/ 262 w 526"/>
                  <a:gd name="T49" fmla="*/ 18 h 526"/>
                  <a:gd name="T50" fmla="*/ 214 w 526"/>
                  <a:gd name="T51" fmla="*/ 24 h 526"/>
                  <a:gd name="T52" fmla="*/ 148 w 526"/>
                  <a:gd name="T53" fmla="*/ 48 h 526"/>
                  <a:gd name="T54" fmla="*/ 90 w 526"/>
                  <a:gd name="T55" fmla="*/ 90 h 526"/>
                  <a:gd name="T56" fmla="*/ 58 w 526"/>
                  <a:gd name="T57" fmla="*/ 128 h 526"/>
                  <a:gd name="T58" fmla="*/ 28 w 526"/>
                  <a:gd name="T59" fmla="*/ 194 h 526"/>
                  <a:gd name="T60" fmla="*/ 18 w 526"/>
                  <a:gd name="T61" fmla="*/ 264 h 526"/>
                  <a:gd name="T62" fmla="*/ 28 w 526"/>
                  <a:gd name="T63" fmla="*/ 334 h 526"/>
                  <a:gd name="T64" fmla="*/ 58 w 526"/>
                  <a:gd name="T65" fmla="*/ 398 h 526"/>
                  <a:gd name="T66" fmla="*/ 90 w 526"/>
                  <a:gd name="T67" fmla="*/ 436 h 526"/>
                  <a:gd name="T68" fmla="*/ 148 w 526"/>
                  <a:gd name="T69" fmla="*/ 480 h 526"/>
                  <a:gd name="T70" fmla="*/ 214 w 526"/>
                  <a:gd name="T71" fmla="*/ 504 h 526"/>
                  <a:gd name="T72" fmla="*/ 262 w 526"/>
                  <a:gd name="T73" fmla="*/ 508 h 526"/>
                  <a:gd name="T74" fmla="*/ 334 w 526"/>
                  <a:gd name="T75" fmla="*/ 498 h 526"/>
                  <a:gd name="T76" fmla="*/ 398 w 526"/>
                  <a:gd name="T77" fmla="*/ 468 h 526"/>
                  <a:gd name="T78" fmla="*/ 436 w 526"/>
                  <a:gd name="T79" fmla="*/ 436 h 526"/>
                  <a:gd name="T80" fmla="*/ 480 w 526"/>
                  <a:gd name="T81" fmla="*/ 380 h 526"/>
                  <a:gd name="T82" fmla="*/ 504 w 526"/>
                  <a:gd name="T83" fmla="*/ 312 h 526"/>
                  <a:gd name="T84" fmla="*/ 508 w 526"/>
                  <a:gd name="T85" fmla="*/ 264 h 526"/>
                  <a:gd name="T86" fmla="*/ 498 w 526"/>
                  <a:gd name="T87" fmla="*/ 192 h 526"/>
                  <a:gd name="T88" fmla="*/ 468 w 526"/>
                  <a:gd name="T89" fmla="*/ 128 h 526"/>
                  <a:gd name="T90" fmla="*/ 436 w 526"/>
                  <a:gd name="T91" fmla="*/ 90 h 526"/>
                  <a:gd name="T92" fmla="*/ 398 w 526"/>
                  <a:gd name="T93" fmla="*/ 60 h 526"/>
                  <a:gd name="T94" fmla="*/ 334 w 526"/>
                  <a:gd name="T95" fmla="*/ 28 h 526"/>
                  <a:gd name="T96" fmla="*/ 262 w 526"/>
                  <a:gd name="T97" fmla="*/ 18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6" h="526">
                    <a:moveTo>
                      <a:pt x="262" y="526"/>
                    </a:moveTo>
                    <a:lnTo>
                      <a:pt x="262" y="526"/>
                    </a:lnTo>
                    <a:lnTo>
                      <a:pt x="236" y="526"/>
                    </a:lnTo>
                    <a:lnTo>
                      <a:pt x="212" y="522"/>
                    </a:lnTo>
                    <a:lnTo>
                      <a:pt x="186" y="516"/>
                    </a:lnTo>
                    <a:lnTo>
                      <a:pt x="162" y="506"/>
                    </a:lnTo>
                    <a:lnTo>
                      <a:pt x="140" y="496"/>
                    </a:lnTo>
                    <a:lnTo>
                      <a:pt x="118" y="482"/>
                    </a:lnTo>
                    <a:lnTo>
                      <a:pt x="96" y="468"/>
                    </a:lnTo>
                    <a:lnTo>
                      <a:pt x="76" y="450"/>
                    </a:lnTo>
                    <a:lnTo>
                      <a:pt x="76" y="450"/>
                    </a:lnTo>
                    <a:lnTo>
                      <a:pt x="58" y="430"/>
                    </a:lnTo>
                    <a:lnTo>
                      <a:pt x="44" y="408"/>
                    </a:lnTo>
                    <a:lnTo>
                      <a:pt x="30" y="386"/>
                    </a:lnTo>
                    <a:lnTo>
                      <a:pt x="20" y="362"/>
                    </a:lnTo>
                    <a:lnTo>
                      <a:pt x="10" y="338"/>
                    </a:lnTo>
                    <a:lnTo>
                      <a:pt x="4" y="314"/>
                    </a:lnTo>
                    <a:lnTo>
                      <a:pt x="2" y="288"/>
                    </a:lnTo>
                    <a:lnTo>
                      <a:pt x="0" y="264"/>
                    </a:lnTo>
                    <a:lnTo>
                      <a:pt x="2" y="238"/>
                    </a:lnTo>
                    <a:lnTo>
                      <a:pt x="4" y="214"/>
                    </a:lnTo>
                    <a:lnTo>
                      <a:pt x="10" y="188"/>
                    </a:lnTo>
                    <a:lnTo>
                      <a:pt x="20" y="164"/>
                    </a:lnTo>
                    <a:lnTo>
                      <a:pt x="30" y="142"/>
                    </a:lnTo>
                    <a:lnTo>
                      <a:pt x="44" y="118"/>
                    </a:lnTo>
                    <a:lnTo>
                      <a:pt x="58" y="98"/>
                    </a:lnTo>
                    <a:lnTo>
                      <a:pt x="76" y="78"/>
                    </a:lnTo>
                    <a:lnTo>
                      <a:pt x="76" y="78"/>
                    </a:lnTo>
                    <a:lnTo>
                      <a:pt x="96" y="60"/>
                    </a:lnTo>
                    <a:lnTo>
                      <a:pt x="118" y="44"/>
                    </a:lnTo>
                    <a:lnTo>
                      <a:pt x="140" y="32"/>
                    </a:lnTo>
                    <a:lnTo>
                      <a:pt x="162" y="20"/>
                    </a:lnTo>
                    <a:lnTo>
                      <a:pt x="186" y="12"/>
                    </a:lnTo>
                    <a:lnTo>
                      <a:pt x="212" y="6"/>
                    </a:lnTo>
                    <a:lnTo>
                      <a:pt x="236" y="2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90" y="2"/>
                    </a:lnTo>
                    <a:lnTo>
                      <a:pt x="314" y="6"/>
                    </a:lnTo>
                    <a:lnTo>
                      <a:pt x="340" y="12"/>
                    </a:lnTo>
                    <a:lnTo>
                      <a:pt x="364" y="20"/>
                    </a:lnTo>
                    <a:lnTo>
                      <a:pt x="386" y="32"/>
                    </a:lnTo>
                    <a:lnTo>
                      <a:pt x="408" y="44"/>
                    </a:lnTo>
                    <a:lnTo>
                      <a:pt x="430" y="60"/>
                    </a:lnTo>
                    <a:lnTo>
                      <a:pt x="450" y="78"/>
                    </a:lnTo>
                    <a:lnTo>
                      <a:pt x="450" y="78"/>
                    </a:lnTo>
                    <a:lnTo>
                      <a:pt x="450" y="78"/>
                    </a:lnTo>
                    <a:lnTo>
                      <a:pt x="466" y="96"/>
                    </a:lnTo>
                    <a:lnTo>
                      <a:pt x="482" y="118"/>
                    </a:lnTo>
                    <a:lnTo>
                      <a:pt x="496" y="140"/>
                    </a:lnTo>
                    <a:lnTo>
                      <a:pt x="506" y="162"/>
                    </a:lnTo>
                    <a:lnTo>
                      <a:pt x="514" y="186"/>
                    </a:lnTo>
                    <a:lnTo>
                      <a:pt x="522" y="212"/>
                    </a:lnTo>
                    <a:lnTo>
                      <a:pt x="524" y="238"/>
                    </a:lnTo>
                    <a:lnTo>
                      <a:pt x="526" y="264"/>
                    </a:lnTo>
                    <a:lnTo>
                      <a:pt x="526" y="264"/>
                    </a:lnTo>
                    <a:lnTo>
                      <a:pt x="524" y="290"/>
                    </a:lnTo>
                    <a:lnTo>
                      <a:pt x="522" y="316"/>
                    </a:lnTo>
                    <a:lnTo>
                      <a:pt x="514" y="340"/>
                    </a:lnTo>
                    <a:lnTo>
                      <a:pt x="506" y="364"/>
                    </a:lnTo>
                    <a:lnTo>
                      <a:pt x="496" y="388"/>
                    </a:lnTo>
                    <a:lnTo>
                      <a:pt x="482" y="410"/>
                    </a:lnTo>
                    <a:lnTo>
                      <a:pt x="466" y="430"/>
                    </a:lnTo>
                    <a:lnTo>
                      <a:pt x="450" y="450"/>
                    </a:lnTo>
                    <a:lnTo>
                      <a:pt x="450" y="450"/>
                    </a:lnTo>
                    <a:lnTo>
                      <a:pt x="430" y="468"/>
                    </a:lnTo>
                    <a:lnTo>
                      <a:pt x="408" y="482"/>
                    </a:lnTo>
                    <a:lnTo>
                      <a:pt x="386" y="496"/>
                    </a:lnTo>
                    <a:lnTo>
                      <a:pt x="364" y="506"/>
                    </a:lnTo>
                    <a:lnTo>
                      <a:pt x="340" y="516"/>
                    </a:lnTo>
                    <a:lnTo>
                      <a:pt x="314" y="522"/>
                    </a:lnTo>
                    <a:lnTo>
                      <a:pt x="290" y="526"/>
                    </a:lnTo>
                    <a:lnTo>
                      <a:pt x="262" y="526"/>
                    </a:lnTo>
                    <a:lnTo>
                      <a:pt x="262" y="526"/>
                    </a:lnTo>
                    <a:close/>
                    <a:moveTo>
                      <a:pt x="262" y="18"/>
                    </a:moveTo>
                    <a:lnTo>
                      <a:pt x="262" y="18"/>
                    </a:lnTo>
                    <a:lnTo>
                      <a:pt x="238" y="20"/>
                    </a:lnTo>
                    <a:lnTo>
                      <a:pt x="214" y="24"/>
                    </a:lnTo>
                    <a:lnTo>
                      <a:pt x="192" y="28"/>
                    </a:lnTo>
                    <a:lnTo>
                      <a:pt x="170" y="36"/>
                    </a:lnTo>
                    <a:lnTo>
                      <a:pt x="148" y="48"/>
                    </a:lnTo>
                    <a:lnTo>
                      <a:pt x="128" y="60"/>
                    </a:lnTo>
                    <a:lnTo>
                      <a:pt x="108" y="74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72" y="108"/>
                    </a:lnTo>
                    <a:lnTo>
                      <a:pt x="58" y="128"/>
                    </a:lnTo>
                    <a:lnTo>
                      <a:pt x="46" y="150"/>
                    </a:lnTo>
                    <a:lnTo>
                      <a:pt x="36" y="172"/>
                    </a:lnTo>
                    <a:lnTo>
                      <a:pt x="28" y="194"/>
                    </a:lnTo>
                    <a:lnTo>
                      <a:pt x="22" y="216"/>
                    </a:lnTo>
                    <a:lnTo>
                      <a:pt x="20" y="240"/>
                    </a:lnTo>
                    <a:lnTo>
                      <a:pt x="18" y="264"/>
                    </a:lnTo>
                    <a:lnTo>
                      <a:pt x="20" y="288"/>
                    </a:lnTo>
                    <a:lnTo>
                      <a:pt x="22" y="310"/>
                    </a:lnTo>
                    <a:lnTo>
                      <a:pt x="28" y="334"/>
                    </a:lnTo>
                    <a:lnTo>
                      <a:pt x="36" y="356"/>
                    </a:lnTo>
                    <a:lnTo>
                      <a:pt x="46" y="378"/>
                    </a:lnTo>
                    <a:lnTo>
                      <a:pt x="58" y="398"/>
                    </a:lnTo>
                    <a:lnTo>
                      <a:pt x="72" y="418"/>
                    </a:lnTo>
                    <a:lnTo>
                      <a:pt x="90" y="436"/>
                    </a:lnTo>
                    <a:lnTo>
                      <a:pt x="90" y="436"/>
                    </a:lnTo>
                    <a:lnTo>
                      <a:pt x="108" y="454"/>
                    </a:lnTo>
                    <a:lnTo>
                      <a:pt x="128" y="468"/>
                    </a:lnTo>
                    <a:lnTo>
                      <a:pt x="148" y="480"/>
                    </a:lnTo>
                    <a:lnTo>
                      <a:pt x="170" y="490"/>
                    </a:lnTo>
                    <a:lnTo>
                      <a:pt x="192" y="498"/>
                    </a:lnTo>
                    <a:lnTo>
                      <a:pt x="214" y="504"/>
                    </a:lnTo>
                    <a:lnTo>
                      <a:pt x="238" y="508"/>
                    </a:lnTo>
                    <a:lnTo>
                      <a:pt x="262" y="508"/>
                    </a:lnTo>
                    <a:lnTo>
                      <a:pt x="262" y="508"/>
                    </a:lnTo>
                    <a:lnTo>
                      <a:pt x="288" y="508"/>
                    </a:lnTo>
                    <a:lnTo>
                      <a:pt x="312" y="504"/>
                    </a:lnTo>
                    <a:lnTo>
                      <a:pt x="334" y="498"/>
                    </a:lnTo>
                    <a:lnTo>
                      <a:pt x="356" y="490"/>
                    </a:lnTo>
                    <a:lnTo>
                      <a:pt x="378" y="480"/>
                    </a:lnTo>
                    <a:lnTo>
                      <a:pt x="398" y="468"/>
                    </a:lnTo>
                    <a:lnTo>
                      <a:pt x="418" y="454"/>
                    </a:lnTo>
                    <a:lnTo>
                      <a:pt x="436" y="436"/>
                    </a:lnTo>
                    <a:lnTo>
                      <a:pt x="436" y="436"/>
                    </a:lnTo>
                    <a:lnTo>
                      <a:pt x="452" y="418"/>
                    </a:lnTo>
                    <a:lnTo>
                      <a:pt x="468" y="400"/>
                    </a:lnTo>
                    <a:lnTo>
                      <a:pt x="480" y="380"/>
                    </a:lnTo>
                    <a:lnTo>
                      <a:pt x="490" y="358"/>
                    </a:lnTo>
                    <a:lnTo>
                      <a:pt x="498" y="336"/>
                    </a:lnTo>
                    <a:lnTo>
                      <a:pt x="504" y="312"/>
                    </a:lnTo>
                    <a:lnTo>
                      <a:pt x="506" y="288"/>
                    </a:lnTo>
                    <a:lnTo>
                      <a:pt x="508" y="264"/>
                    </a:lnTo>
                    <a:lnTo>
                      <a:pt x="508" y="264"/>
                    </a:lnTo>
                    <a:lnTo>
                      <a:pt x="506" y="240"/>
                    </a:lnTo>
                    <a:lnTo>
                      <a:pt x="504" y="216"/>
                    </a:lnTo>
                    <a:lnTo>
                      <a:pt x="498" y="192"/>
                    </a:lnTo>
                    <a:lnTo>
                      <a:pt x="490" y="170"/>
                    </a:lnTo>
                    <a:lnTo>
                      <a:pt x="480" y="148"/>
                    </a:lnTo>
                    <a:lnTo>
                      <a:pt x="468" y="128"/>
                    </a:lnTo>
                    <a:lnTo>
                      <a:pt x="452" y="108"/>
                    </a:lnTo>
                    <a:lnTo>
                      <a:pt x="436" y="90"/>
                    </a:lnTo>
                    <a:lnTo>
                      <a:pt x="436" y="90"/>
                    </a:lnTo>
                    <a:lnTo>
                      <a:pt x="436" y="90"/>
                    </a:lnTo>
                    <a:lnTo>
                      <a:pt x="418" y="74"/>
                    </a:lnTo>
                    <a:lnTo>
                      <a:pt x="398" y="60"/>
                    </a:lnTo>
                    <a:lnTo>
                      <a:pt x="378" y="48"/>
                    </a:lnTo>
                    <a:lnTo>
                      <a:pt x="356" y="36"/>
                    </a:lnTo>
                    <a:lnTo>
                      <a:pt x="334" y="28"/>
                    </a:lnTo>
                    <a:lnTo>
                      <a:pt x="312" y="24"/>
                    </a:lnTo>
                    <a:lnTo>
                      <a:pt x="288" y="20"/>
                    </a:lnTo>
                    <a:lnTo>
                      <a:pt x="262" y="18"/>
                    </a:lnTo>
                    <a:lnTo>
                      <a:pt x="262" y="1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4" name="Freeform 105">
                <a:extLst>
                  <a:ext uri="{FF2B5EF4-FFF2-40B4-BE49-F238E27FC236}">
                    <a16:creationId xmlns:a16="http://schemas.microsoft.com/office/drawing/2014/main" id="{B1D57874-DC96-4529-80D0-B1F936E8F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3274"/>
                <a:ext cx="260" cy="260"/>
              </a:xfrm>
              <a:custGeom>
                <a:avLst/>
                <a:gdLst>
                  <a:gd name="T0" fmla="*/ 86 w 260"/>
                  <a:gd name="T1" fmla="*/ 260 h 260"/>
                  <a:gd name="T2" fmla="*/ 0 w 260"/>
                  <a:gd name="T3" fmla="*/ 172 h 260"/>
                  <a:gd name="T4" fmla="*/ 12 w 260"/>
                  <a:gd name="T5" fmla="*/ 160 h 260"/>
                  <a:gd name="T6" fmla="*/ 86 w 260"/>
                  <a:gd name="T7" fmla="*/ 234 h 260"/>
                  <a:gd name="T8" fmla="*/ 234 w 260"/>
                  <a:gd name="T9" fmla="*/ 86 h 260"/>
                  <a:gd name="T10" fmla="*/ 160 w 260"/>
                  <a:gd name="T11" fmla="*/ 14 h 260"/>
                  <a:gd name="T12" fmla="*/ 172 w 260"/>
                  <a:gd name="T13" fmla="*/ 0 h 260"/>
                  <a:gd name="T14" fmla="*/ 260 w 260"/>
                  <a:gd name="T15" fmla="*/ 86 h 260"/>
                  <a:gd name="T16" fmla="*/ 86 w 260"/>
                  <a:gd name="T1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60">
                    <a:moveTo>
                      <a:pt x="86" y="260"/>
                    </a:moveTo>
                    <a:lnTo>
                      <a:pt x="0" y="172"/>
                    </a:lnTo>
                    <a:lnTo>
                      <a:pt x="12" y="160"/>
                    </a:lnTo>
                    <a:lnTo>
                      <a:pt x="86" y="234"/>
                    </a:lnTo>
                    <a:lnTo>
                      <a:pt x="234" y="86"/>
                    </a:lnTo>
                    <a:lnTo>
                      <a:pt x="160" y="14"/>
                    </a:lnTo>
                    <a:lnTo>
                      <a:pt x="172" y="0"/>
                    </a:lnTo>
                    <a:lnTo>
                      <a:pt x="260" y="86"/>
                    </a:lnTo>
                    <a:lnTo>
                      <a:pt x="86" y="260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5" name="Freeform 106">
                <a:extLst>
                  <a:ext uri="{FF2B5EF4-FFF2-40B4-BE49-F238E27FC236}">
                    <a16:creationId xmlns:a16="http://schemas.microsoft.com/office/drawing/2014/main" id="{BCFBFC77-03F7-4D48-BB4F-D782D459EE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5" y="3384"/>
                <a:ext cx="324" cy="322"/>
              </a:xfrm>
              <a:custGeom>
                <a:avLst/>
                <a:gdLst>
                  <a:gd name="T0" fmla="*/ 246 w 324"/>
                  <a:gd name="T1" fmla="*/ 322 h 322"/>
                  <a:gd name="T2" fmla="*/ 246 w 324"/>
                  <a:gd name="T3" fmla="*/ 322 h 322"/>
                  <a:gd name="T4" fmla="*/ 234 w 324"/>
                  <a:gd name="T5" fmla="*/ 322 h 322"/>
                  <a:gd name="T6" fmla="*/ 224 w 324"/>
                  <a:gd name="T7" fmla="*/ 318 h 322"/>
                  <a:gd name="T8" fmla="*/ 214 w 324"/>
                  <a:gd name="T9" fmla="*/ 314 h 322"/>
                  <a:gd name="T10" fmla="*/ 206 w 324"/>
                  <a:gd name="T11" fmla="*/ 306 h 322"/>
                  <a:gd name="T12" fmla="*/ 0 w 324"/>
                  <a:gd name="T13" fmla="*/ 102 h 322"/>
                  <a:gd name="T14" fmla="*/ 102 w 324"/>
                  <a:gd name="T15" fmla="*/ 0 h 322"/>
                  <a:gd name="T16" fmla="*/ 308 w 324"/>
                  <a:gd name="T17" fmla="*/ 204 h 322"/>
                  <a:gd name="T18" fmla="*/ 308 w 324"/>
                  <a:gd name="T19" fmla="*/ 204 h 322"/>
                  <a:gd name="T20" fmla="*/ 314 w 324"/>
                  <a:gd name="T21" fmla="*/ 212 h 322"/>
                  <a:gd name="T22" fmla="*/ 320 w 324"/>
                  <a:gd name="T23" fmla="*/ 222 h 322"/>
                  <a:gd name="T24" fmla="*/ 322 w 324"/>
                  <a:gd name="T25" fmla="*/ 234 h 322"/>
                  <a:gd name="T26" fmla="*/ 324 w 324"/>
                  <a:gd name="T27" fmla="*/ 244 h 322"/>
                  <a:gd name="T28" fmla="*/ 322 w 324"/>
                  <a:gd name="T29" fmla="*/ 254 h 322"/>
                  <a:gd name="T30" fmla="*/ 320 w 324"/>
                  <a:gd name="T31" fmla="*/ 266 h 322"/>
                  <a:gd name="T32" fmla="*/ 314 w 324"/>
                  <a:gd name="T33" fmla="*/ 276 h 322"/>
                  <a:gd name="T34" fmla="*/ 308 w 324"/>
                  <a:gd name="T35" fmla="*/ 284 h 322"/>
                  <a:gd name="T36" fmla="*/ 286 w 324"/>
                  <a:gd name="T37" fmla="*/ 306 h 322"/>
                  <a:gd name="T38" fmla="*/ 286 w 324"/>
                  <a:gd name="T39" fmla="*/ 306 h 322"/>
                  <a:gd name="T40" fmla="*/ 276 w 324"/>
                  <a:gd name="T41" fmla="*/ 314 h 322"/>
                  <a:gd name="T42" fmla="*/ 266 w 324"/>
                  <a:gd name="T43" fmla="*/ 318 h 322"/>
                  <a:gd name="T44" fmla="*/ 256 w 324"/>
                  <a:gd name="T45" fmla="*/ 322 h 322"/>
                  <a:gd name="T46" fmla="*/ 246 w 324"/>
                  <a:gd name="T47" fmla="*/ 322 h 322"/>
                  <a:gd name="T48" fmla="*/ 246 w 324"/>
                  <a:gd name="T49" fmla="*/ 322 h 322"/>
                  <a:gd name="T50" fmla="*/ 26 w 324"/>
                  <a:gd name="T51" fmla="*/ 102 h 322"/>
                  <a:gd name="T52" fmla="*/ 218 w 324"/>
                  <a:gd name="T53" fmla="*/ 294 h 322"/>
                  <a:gd name="T54" fmla="*/ 218 w 324"/>
                  <a:gd name="T55" fmla="*/ 294 h 322"/>
                  <a:gd name="T56" fmla="*/ 224 w 324"/>
                  <a:gd name="T57" fmla="*/ 298 h 322"/>
                  <a:gd name="T58" fmla="*/ 230 w 324"/>
                  <a:gd name="T59" fmla="*/ 302 h 322"/>
                  <a:gd name="T60" fmla="*/ 238 w 324"/>
                  <a:gd name="T61" fmla="*/ 304 h 322"/>
                  <a:gd name="T62" fmla="*/ 246 w 324"/>
                  <a:gd name="T63" fmla="*/ 304 h 322"/>
                  <a:gd name="T64" fmla="*/ 252 w 324"/>
                  <a:gd name="T65" fmla="*/ 304 h 322"/>
                  <a:gd name="T66" fmla="*/ 260 w 324"/>
                  <a:gd name="T67" fmla="*/ 302 h 322"/>
                  <a:gd name="T68" fmla="*/ 266 w 324"/>
                  <a:gd name="T69" fmla="*/ 298 h 322"/>
                  <a:gd name="T70" fmla="*/ 272 w 324"/>
                  <a:gd name="T71" fmla="*/ 294 h 322"/>
                  <a:gd name="T72" fmla="*/ 294 w 324"/>
                  <a:gd name="T73" fmla="*/ 272 h 322"/>
                  <a:gd name="T74" fmla="*/ 294 w 324"/>
                  <a:gd name="T75" fmla="*/ 272 h 322"/>
                  <a:gd name="T76" fmla="*/ 300 w 324"/>
                  <a:gd name="T77" fmla="*/ 266 h 322"/>
                  <a:gd name="T78" fmla="*/ 304 w 324"/>
                  <a:gd name="T79" fmla="*/ 258 h 322"/>
                  <a:gd name="T80" fmla="*/ 306 w 324"/>
                  <a:gd name="T81" fmla="*/ 252 h 322"/>
                  <a:gd name="T82" fmla="*/ 306 w 324"/>
                  <a:gd name="T83" fmla="*/ 244 h 322"/>
                  <a:gd name="T84" fmla="*/ 306 w 324"/>
                  <a:gd name="T85" fmla="*/ 236 h 322"/>
                  <a:gd name="T86" fmla="*/ 304 w 324"/>
                  <a:gd name="T87" fmla="*/ 230 h 322"/>
                  <a:gd name="T88" fmla="*/ 300 w 324"/>
                  <a:gd name="T89" fmla="*/ 222 h 322"/>
                  <a:gd name="T90" fmla="*/ 294 w 324"/>
                  <a:gd name="T91" fmla="*/ 216 h 322"/>
                  <a:gd name="T92" fmla="*/ 102 w 324"/>
                  <a:gd name="T93" fmla="*/ 24 h 322"/>
                  <a:gd name="T94" fmla="*/ 26 w 324"/>
                  <a:gd name="T95" fmla="*/ 10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22">
                    <a:moveTo>
                      <a:pt x="246" y="322"/>
                    </a:moveTo>
                    <a:lnTo>
                      <a:pt x="246" y="322"/>
                    </a:lnTo>
                    <a:lnTo>
                      <a:pt x="234" y="322"/>
                    </a:lnTo>
                    <a:lnTo>
                      <a:pt x="224" y="318"/>
                    </a:lnTo>
                    <a:lnTo>
                      <a:pt x="214" y="314"/>
                    </a:lnTo>
                    <a:lnTo>
                      <a:pt x="206" y="306"/>
                    </a:lnTo>
                    <a:lnTo>
                      <a:pt x="0" y="102"/>
                    </a:lnTo>
                    <a:lnTo>
                      <a:pt x="102" y="0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14" y="212"/>
                    </a:lnTo>
                    <a:lnTo>
                      <a:pt x="320" y="222"/>
                    </a:lnTo>
                    <a:lnTo>
                      <a:pt x="322" y="234"/>
                    </a:lnTo>
                    <a:lnTo>
                      <a:pt x="324" y="244"/>
                    </a:lnTo>
                    <a:lnTo>
                      <a:pt x="322" y="254"/>
                    </a:lnTo>
                    <a:lnTo>
                      <a:pt x="320" y="266"/>
                    </a:lnTo>
                    <a:lnTo>
                      <a:pt x="314" y="276"/>
                    </a:lnTo>
                    <a:lnTo>
                      <a:pt x="308" y="284"/>
                    </a:lnTo>
                    <a:lnTo>
                      <a:pt x="286" y="306"/>
                    </a:lnTo>
                    <a:lnTo>
                      <a:pt x="286" y="306"/>
                    </a:lnTo>
                    <a:lnTo>
                      <a:pt x="276" y="314"/>
                    </a:lnTo>
                    <a:lnTo>
                      <a:pt x="266" y="318"/>
                    </a:lnTo>
                    <a:lnTo>
                      <a:pt x="256" y="322"/>
                    </a:lnTo>
                    <a:lnTo>
                      <a:pt x="246" y="322"/>
                    </a:lnTo>
                    <a:lnTo>
                      <a:pt x="246" y="322"/>
                    </a:lnTo>
                    <a:close/>
                    <a:moveTo>
                      <a:pt x="26" y="102"/>
                    </a:moveTo>
                    <a:lnTo>
                      <a:pt x="218" y="294"/>
                    </a:lnTo>
                    <a:lnTo>
                      <a:pt x="218" y="294"/>
                    </a:lnTo>
                    <a:lnTo>
                      <a:pt x="224" y="298"/>
                    </a:lnTo>
                    <a:lnTo>
                      <a:pt x="230" y="302"/>
                    </a:lnTo>
                    <a:lnTo>
                      <a:pt x="238" y="304"/>
                    </a:lnTo>
                    <a:lnTo>
                      <a:pt x="246" y="304"/>
                    </a:lnTo>
                    <a:lnTo>
                      <a:pt x="252" y="304"/>
                    </a:lnTo>
                    <a:lnTo>
                      <a:pt x="260" y="302"/>
                    </a:lnTo>
                    <a:lnTo>
                      <a:pt x="266" y="298"/>
                    </a:lnTo>
                    <a:lnTo>
                      <a:pt x="272" y="294"/>
                    </a:lnTo>
                    <a:lnTo>
                      <a:pt x="294" y="272"/>
                    </a:lnTo>
                    <a:lnTo>
                      <a:pt x="294" y="272"/>
                    </a:lnTo>
                    <a:lnTo>
                      <a:pt x="300" y="266"/>
                    </a:lnTo>
                    <a:lnTo>
                      <a:pt x="304" y="258"/>
                    </a:lnTo>
                    <a:lnTo>
                      <a:pt x="306" y="252"/>
                    </a:lnTo>
                    <a:lnTo>
                      <a:pt x="306" y="244"/>
                    </a:lnTo>
                    <a:lnTo>
                      <a:pt x="306" y="236"/>
                    </a:lnTo>
                    <a:lnTo>
                      <a:pt x="304" y="230"/>
                    </a:lnTo>
                    <a:lnTo>
                      <a:pt x="300" y="222"/>
                    </a:lnTo>
                    <a:lnTo>
                      <a:pt x="294" y="216"/>
                    </a:lnTo>
                    <a:lnTo>
                      <a:pt x="102" y="24"/>
                    </a:lnTo>
                    <a:lnTo>
                      <a:pt x="26" y="102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6" name="Freeform 107">
                <a:extLst>
                  <a:ext uri="{FF2B5EF4-FFF2-40B4-BE49-F238E27FC236}">
                    <a16:creationId xmlns:a16="http://schemas.microsoft.com/office/drawing/2014/main" id="{9CB8559E-9760-459C-B55A-9B8FD09BC3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5" y="3012"/>
                <a:ext cx="378" cy="378"/>
              </a:xfrm>
              <a:custGeom>
                <a:avLst/>
                <a:gdLst>
                  <a:gd name="T0" fmla="*/ 170 w 378"/>
                  <a:gd name="T1" fmla="*/ 378 h 378"/>
                  <a:gd name="T2" fmla="*/ 118 w 378"/>
                  <a:gd name="T3" fmla="*/ 364 h 378"/>
                  <a:gd name="T4" fmla="*/ 70 w 378"/>
                  <a:gd name="T5" fmla="*/ 336 h 378"/>
                  <a:gd name="T6" fmla="*/ 42 w 378"/>
                  <a:gd name="T7" fmla="*/ 308 h 378"/>
                  <a:gd name="T8" fmla="*/ 14 w 378"/>
                  <a:gd name="T9" fmla="*/ 260 h 378"/>
                  <a:gd name="T10" fmla="*/ 0 w 378"/>
                  <a:gd name="T11" fmla="*/ 208 h 378"/>
                  <a:gd name="T12" fmla="*/ 4 w 378"/>
                  <a:gd name="T13" fmla="*/ 154 h 378"/>
                  <a:gd name="T14" fmla="*/ 22 w 378"/>
                  <a:gd name="T15" fmla="*/ 102 h 378"/>
                  <a:gd name="T16" fmla="*/ 56 w 378"/>
                  <a:gd name="T17" fmla="*/ 56 h 378"/>
                  <a:gd name="T18" fmla="*/ 84 w 378"/>
                  <a:gd name="T19" fmla="*/ 32 h 378"/>
                  <a:gd name="T20" fmla="*/ 136 w 378"/>
                  <a:gd name="T21" fmla="*/ 8 h 378"/>
                  <a:gd name="T22" fmla="*/ 188 w 378"/>
                  <a:gd name="T23" fmla="*/ 0 h 378"/>
                  <a:gd name="T24" fmla="*/ 242 w 378"/>
                  <a:gd name="T25" fmla="*/ 8 h 378"/>
                  <a:gd name="T26" fmla="*/ 294 w 378"/>
                  <a:gd name="T27" fmla="*/ 32 h 378"/>
                  <a:gd name="T28" fmla="*/ 322 w 378"/>
                  <a:gd name="T29" fmla="*/ 56 h 378"/>
                  <a:gd name="T30" fmla="*/ 346 w 378"/>
                  <a:gd name="T31" fmla="*/ 86 h 378"/>
                  <a:gd name="T32" fmla="*/ 370 w 378"/>
                  <a:gd name="T33" fmla="*/ 136 h 378"/>
                  <a:gd name="T34" fmla="*/ 378 w 378"/>
                  <a:gd name="T35" fmla="*/ 190 h 378"/>
                  <a:gd name="T36" fmla="*/ 370 w 378"/>
                  <a:gd name="T37" fmla="*/ 244 h 378"/>
                  <a:gd name="T38" fmla="*/ 346 w 378"/>
                  <a:gd name="T39" fmla="*/ 294 h 378"/>
                  <a:gd name="T40" fmla="*/ 322 w 378"/>
                  <a:gd name="T41" fmla="*/ 324 h 378"/>
                  <a:gd name="T42" fmla="*/ 276 w 378"/>
                  <a:gd name="T43" fmla="*/ 356 h 378"/>
                  <a:gd name="T44" fmla="*/ 226 w 378"/>
                  <a:gd name="T45" fmla="*/ 376 h 378"/>
                  <a:gd name="T46" fmla="*/ 188 w 378"/>
                  <a:gd name="T47" fmla="*/ 378 h 378"/>
                  <a:gd name="T48" fmla="*/ 172 w 378"/>
                  <a:gd name="T49" fmla="*/ 20 h 378"/>
                  <a:gd name="T50" fmla="*/ 124 w 378"/>
                  <a:gd name="T51" fmla="*/ 32 h 378"/>
                  <a:gd name="T52" fmla="*/ 82 w 378"/>
                  <a:gd name="T53" fmla="*/ 56 h 378"/>
                  <a:gd name="T54" fmla="*/ 56 w 378"/>
                  <a:gd name="T55" fmla="*/ 82 h 378"/>
                  <a:gd name="T56" fmla="*/ 30 w 378"/>
                  <a:gd name="T57" fmla="*/ 126 h 378"/>
                  <a:gd name="T58" fmla="*/ 18 w 378"/>
                  <a:gd name="T59" fmla="*/ 174 h 378"/>
                  <a:gd name="T60" fmla="*/ 22 w 378"/>
                  <a:gd name="T61" fmla="*/ 222 h 378"/>
                  <a:gd name="T62" fmla="*/ 38 w 378"/>
                  <a:gd name="T63" fmla="*/ 270 h 378"/>
                  <a:gd name="T64" fmla="*/ 68 w 378"/>
                  <a:gd name="T65" fmla="*/ 310 h 378"/>
                  <a:gd name="T66" fmla="*/ 94 w 378"/>
                  <a:gd name="T67" fmla="*/ 332 h 378"/>
                  <a:gd name="T68" fmla="*/ 140 w 378"/>
                  <a:gd name="T69" fmla="*/ 354 h 378"/>
                  <a:gd name="T70" fmla="*/ 188 w 378"/>
                  <a:gd name="T71" fmla="*/ 360 h 378"/>
                  <a:gd name="T72" fmla="*/ 238 w 378"/>
                  <a:gd name="T73" fmla="*/ 354 h 378"/>
                  <a:gd name="T74" fmla="*/ 284 w 378"/>
                  <a:gd name="T75" fmla="*/ 332 h 378"/>
                  <a:gd name="T76" fmla="*/ 310 w 378"/>
                  <a:gd name="T77" fmla="*/ 310 h 378"/>
                  <a:gd name="T78" fmla="*/ 340 w 378"/>
                  <a:gd name="T79" fmla="*/ 270 h 378"/>
                  <a:gd name="T80" fmla="*/ 356 w 378"/>
                  <a:gd name="T81" fmla="*/ 222 h 378"/>
                  <a:gd name="T82" fmla="*/ 360 w 378"/>
                  <a:gd name="T83" fmla="*/ 174 h 378"/>
                  <a:gd name="T84" fmla="*/ 348 w 378"/>
                  <a:gd name="T85" fmla="*/ 126 h 378"/>
                  <a:gd name="T86" fmla="*/ 322 w 378"/>
                  <a:gd name="T87" fmla="*/ 82 h 378"/>
                  <a:gd name="T88" fmla="*/ 296 w 378"/>
                  <a:gd name="T89" fmla="*/ 56 h 378"/>
                  <a:gd name="T90" fmla="*/ 254 w 378"/>
                  <a:gd name="T91" fmla="*/ 32 h 378"/>
                  <a:gd name="T92" fmla="*/ 206 w 378"/>
                  <a:gd name="T93" fmla="*/ 2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8" h="378">
                    <a:moveTo>
                      <a:pt x="188" y="378"/>
                    </a:moveTo>
                    <a:lnTo>
                      <a:pt x="188" y="378"/>
                    </a:lnTo>
                    <a:lnTo>
                      <a:pt x="170" y="378"/>
                    </a:lnTo>
                    <a:lnTo>
                      <a:pt x="152" y="376"/>
                    </a:lnTo>
                    <a:lnTo>
                      <a:pt x="136" y="370"/>
                    </a:lnTo>
                    <a:lnTo>
                      <a:pt x="118" y="364"/>
                    </a:lnTo>
                    <a:lnTo>
                      <a:pt x="102" y="356"/>
                    </a:lnTo>
                    <a:lnTo>
                      <a:pt x="84" y="348"/>
                    </a:lnTo>
                    <a:lnTo>
                      <a:pt x="70" y="336"/>
                    </a:lnTo>
                    <a:lnTo>
                      <a:pt x="56" y="324"/>
                    </a:lnTo>
                    <a:lnTo>
                      <a:pt x="56" y="324"/>
                    </a:lnTo>
                    <a:lnTo>
                      <a:pt x="42" y="308"/>
                    </a:lnTo>
                    <a:lnTo>
                      <a:pt x="32" y="294"/>
                    </a:lnTo>
                    <a:lnTo>
                      <a:pt x="22" y="278"/>
                    </a:lnTo>
                    <a:lnTo>
                      <a:pt x="14" y="260"/>
                    </a:lnTo>
                    <a:lnTo>
                      <a:pt x="8" y="244"/>
                    </a:lnTo>
                    <a:lnTo>
                      <a:pt x="4" y="226"/>
                    </a:lnTo>
                    <a:lnTo>
                      <a:pt x="0" y="208"/>
                    </a:lnTo>
                    <a:lnTo>
                      <a:pt x="0" y="190"/>
                    </a:lnTo>
                    <a:lnTo>
                      <a:pt x="0" y="172"/>
                    </a:lnTo>
                    <a:lnTo>
                      <a:pt x="4" y="154"/>
                    </a:lnTo>
                    <a:lnTo>
                      <a:pt x="8" y="136"/>
                    </a:lnTo>
                    <a:lnTo>
                      <a:pt x="14" y="118"/>
                    </a:lnTo>
                    <a:lnTo>
                      <a:pt x="22" y="102"/>
                    </a:lnTo>
                    <a:lnTo>
                      <a:pt x="32" y="86"/>
                    </a:lnTo>
                    <a:lnTo>
                      <a:pt x="42" y="70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70" y="42"/>
                    </a:lnTo>
                    <a:lnTo>
                      <a:pt x="84" y="32"/>
                    </a:lnTo>
                    <a:lnTo>
                      <a:pt x="102" y="22"/>
                    </a:lnTo>
                    <a:lnTo>
                      <a:pt x="118" y="14"/>
                    </a:lnTo>
                    <a:lnTo>
                      <a:pt x="136" y="8"/>
                    </a:lnTo>
                    <a:lnTo>
                      <a:pt x="152" y="4"/>
                    </a:lnTo>
                    <a:lnTo>
                      <a:pt x="170" y="2"/>
                    </a:lnTo>
                    <a:lnTo>
                      <a:pt x="188" y="0"/>
                    </a:lnTo>
                    <a:lnTo>
                      <a:pt x="208" y="2"/>
                    </a:lnTo>
                    <a:lnTo>
                      <a:pt x="226" y="4"/>
                    </a:lnTo>
                    <a:lnTo>
                      <a:pt x="242" y="8"/>
                    </a:lnTo>
                    <a:lnTo>
                      <a:pt x="260" y="14"/>
                    </a:lnTo>
                    <a:lnTo>
                      <a:pt x="276" y="22"/>
                    </a:lnTo>
                    <a:lnTo>
                      <a:pt x="294" y="32"/>
                    </a:lnTo>
                    <a:lnTo>
                      <a:pt x="308" y="42"/>
                    </a:lnTo>
                    <a:lnTo>
                      <a:pt x="322" y="56"/>
                    </a:lnTo>
                    <a:lnTo>
                      <a:pt x="322" y="56"/>
                    </a:lnTo>
                    <a:lnTo>
                      <a:pt x="322" y="56"/>
                    </a:lnTo>
                    <a:lnTo>
                      <a:pt x="336" y="70"/>
                    </a:lnTo>
                    <a:lnTo>
                      <a:pt x="346" y="86"/>
                    </a:lnTo>
                    <a:lnTo>
                      <a:pt x="356" y="102"/>
                    </a:lnTo>
                    <a:lnTo>
                      <a:pt x="364" y="118"/>
                    </a:lnTo>
                    <a:lnTo>
                      <a:pt x="370" y="136"/>
                    </a:lnTo>
                    <a:lnTo>
                      <a:pt x="374" y="154"/>
                    </a:lnTo>
                    <a:lnTo>
                      <a:pt x="378" y="172"/>
                    </a:lnTo>
                    <a:lnTo>
                      <a:pt x="378" y="190"/>
                    </a:lnTo>
                    <a:lnTo>
                      <a:pt x="378" y="208"/>
                    </a:lnTo>
                    <a:lnTo>
                      <a:pt x="374" y="226"/>
                    </a:lnTo>
                    <a:lnTo>
                      <a:pt x="370" y="244"/>
                    </a:lnTo>
                    <a:lnTo>
                      <a:pt x="364" y="260"/>
                    </a:lnTo>
                    <a:lnTo>
                      <a:pt x="356" y="278"/>
                    </a:lnTo>
                    <a:lnTo>
                      <a:pt x="346" y="294"/>
                    </a:lnTo>
                    <a:lnTo>
                      <a:pt x="336" y="308"/>
                    </a:lnTo>
                    <a:lnTo>
                      <a:pt x="322" y="324"/>
                    </a:lnTo>
                    <a:lnTo>
                      <a:pt x="322" y="324"/>
                    </a:lnTo>
                    <a:lnTo>
                      <a:pt x="308" y="336"/>
                    </a:lnTo>
                    <a:lnTo>
                      <a:pt x="294" y="348"/>
                    </a:lnTo>
                    <a:lnTo>
                      <a:pt x="276" y="356"/>
                    </a:lnTo>
                    <a:lnTo>
                      <a:pt x="260" y="364"/>
                    </a:lnTo>
                    <a:lnTo>
                      <a:pt x="242" y="370"/>
                    </a:lnTo>
                    <a:lnTo>
                      <a:pt x="226" y="376"/>
                    </a:lnTo>
                    <a:lnTo>
                      <a:pt x="208" y="378"/>
                    </a:lnTo>
                    <a:lnTo>
                      <a:pt x="188" y="378"/>
                    </a:lnTo>
                    <a:lnTo>
                      <a:pt x="188" y="378"/>
                    </a:lnTo>
                    <a:close/>
                    <a:moveTo>
                      <a:pt x="188" y="18"/>
                    </a:moveTo>
                    <a:lnTo>
                      <a:pt x="188" y="18"/>
                    </a:lnTo>
                    <a:lnTo>
                      <a:pt x="172" y="20"/>
                    </a:lnTo>
                    <a:lnTo>
                      <a:pt x="156" y="22"/>
                    </a:lnTo>
                    <a:lnTo>
                      <a:pt x="140" y="26"/>
                    </a:lnTo>
                    <a:lnTo>
                      <a:pt x="124" y="32"/>
                    </a:lnTo>
                    <a:lnTo>
                      <a:pt x="110" y="38"/>
                    </a:lnTo>
                    <a:lnTo>
                      <a:pt x="94" y="46"/>
                    </a:lnTo>
                    <a:lnTo>
                      <a:pt x="82" y="56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56" y="82"/>
                    </a:lnTo>
                    <a:lnTo>
                      <a:pt x="46" y="96"/>
                    </a:lnTo>
                    <a:lnTo>
                      <a:pt x="38" y="110"/>
                    </a:lnTo>
                    <a:lnTo>
                      <a:pt x="30" y="126"/>
                    </a:lnTo>
                    <a:lnTo>
                      <a:pt x="26" y="140"/>
                    </a:lnTo>
                    <a:lnTo>
                      <a:pt x="22" y="156"/>
                    </a:lnTo>
                    <a:lnTo>
                      <a:pt x="18" y="174"/>
                    </a:lnTo>
                    <a:lnTo>
                      <a:pt x="18" y="190"/>
                    </a:lnTo>
                    <a:lnTo>
                      <a:pt x="18" y="206"/>
                    </a:lnTo>
                    <a:lnTo>
                      <a:pt x="22" y="222"/>
                    </a:lnTo>
                    <a:lnTo>
                      <a:pt x="26" y="238"/>
                    </a:lnTo>
                    <a:lnTo>
                      <a:pt x="30" y="254"/>
                    </a:lnTo>
                    <a:lnTo>
                      <a:pt x="38" y="270"/>
                    </a:lnTo>
                    <a:lnTo>
                      <a:pt x="46" y="284"/>
                    </a:lnTo>
                    <a:lnTo>
                      <a:pt x="56" y="298"/>
                    </a:lnTo>
                    <a:lnTo>
                      <a:pt x="68" y="310"/>
                    </a:lnTo>
                    <a:lnTo>
                      <a:pt x="68" y="310"/>
                    </a:lnTo>
                    <a:lnTo>
                      <a:pt x="82" y="322"/>
                    </a:lnTo>
                    <a:lnTo>
                      <a:pt x="94" y="332"/>
                    </a:lnTo>
                    <a:lnTo>
                      <a:pt x="110" y="340"/>
                    </a:lnTo>
                    <a:lnTo>
                      <a:pt x="124" y="348"/>
                    </a:lnTo>
                    <a:lnTo>
                      <a:pt x="140" y="354"/>
                    </a:lnTo>
                    <a:lnTo>
                      <a:pt x="156" y="358"/>
                    </a:lnTo>
                    <a:lnTo>
                      <a:pt x="172" y="360"/>
                    </a:lnTo>
                    <a:lnTo>
                      <a:pt x="188" y="360"/>
                    </a:lnTo>
                    <a:lnTo>
                      <a:pt x="206" y="360"/>
                    </a:lnTo>
                    <a:lnTo>
                      <a:pt x="222" y="358"/>
                    </a:lnTo>
                    <a:lnTo>
                      <a:pt x="238" y="354"/>
                    </a:lnTo>
                    <a:lnTo>
                      <a:pt x="254" y="348"/>
                    </a:lnTo>
                    <a:lnTo>
                      <a:pt x="268" y="342"/>
                    </a:lnTo>
                    <a:lnTo>
                      <a:pt x="284" y="332"/>
                    </a:lnTo>
                    <a:lnTo>
                      <a:pt x="296" y="322"/>
                    </a:lnTo>
                    <a:lnTo>
                      <a:pt x="310" y="310"/>
                    </a:lnTo>
                    <a:lnTo>
                      <a:pt x="310" y="310"/>
                    </a:lnTo>
                    <a:lnTo>
                      <a:pt x="322" y="298"/>
                    </a:lnTo>
                    <a:lnTo>
                      <a:pt x="332" y="284"/>
                    </a:lnTo>
                    <a:lnTo>
                      <a:pt x="340" y="270"/>
                    </a:lnTo>
                    <a:lnTo>
                      <a:pt x="348" y="254"/>
                    </a:lnTo>
                    <a:lnTo>
                      <a:pt x="352" y="238"/>
                    </a:lnTo>
                    <a:lnTo>
                      <a:pt x="356" y="222"/>
                    </a:lnTo>
                    <a:lnTo>
                      <a:pt x="360" y="206"/>
                    </a:lnTo>
                    <a:lnTo>
                      <a:pt x="360" y="190"/>
                    </a:lnTo>
                    <a:lnTo>
                      <a:pt x="360" y="174"/>
                    </a:lnTo>
                    <a:lnTo>
                      <a:pt x="356" y="156"/>
                    </a:lnTo>
                    <a:lnTo>
                      <a:pt x="352" y="140"/>
                    </a:lnTo>
                    <a:lnTo>
                      <a:pt x="348" y="126"/>
                    </a:lnTo>
                    <a:lnTo>
                      <a:pt x="340" y="110"/>
                    </a:lnTo>
                    <a:lnTo>
                      <a:pt x="332" y="96"/>
                    </a:lnTo>
                    <a:lnTo>
                      <a:pt x="322" y="82"/>
                    </a:lnTo>
                    <a:lnTo>
                      <a:pt x="310" y="68"/>
                    </a:lnTo>
                    <a:lnTo>
                      <a:pt x="310" y="68"/>
                    </a:lnTo>
                    <a:lnTo>
                      <a:pt x="296" y="56"/>
                    </a:lnTo>
                    <a:lnTo>
                      <a:pt x="284" y="46"/>
                    </a:lnTo>
                    <a:lnTo>
                      <a:pt x="268" y="38"/>
                    </a:lnTo>
                    <a:lnTo>
                      <a:pt x="254" y="32"/>
                    </a:lnTo>
                    <a:lnTo>
                      <a:pt x="238" y="26"/>
                    </a:lnTo>
                    <a:lnTo>
                      <a:pt x="222" y="22"/>
                    </a:lnTo>
                    <a:lnTo>
                      <a:pt x="206" y="20"/>
                    </a:lnTo>
                    <a:lnTo>
                      <a:pt x="188" y="18"/>
                    </a:lnTo>
                    <a:lnTo>
                      <a:pt x="188" y="1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7" name="Freeform 108">
                <a:extLst>
                  <a:ext uri="{FF2B5EF4-FFF2-40B4-BE49-F238E27FC236}">
                    <a16:creationId xmlns:a16="http://schemas.microsoft.com/office/drawing/2014/main" id="{73592F6F-81DB-4EB7-AF9A-5AC618DDD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" y="3466"/>
                <a:ext cx="142" cy="142"/>
              </a:xfrm>
              <a:custGeom>
                <a:avLst/>
                <a:gdLst>
                  <a:gd name="T0" fmla="*/ 130 w 142"/>
                  <a:gd name="T1" fmla="*/ 142 h 142"/>
                  <a:gd name="T2" fmla="*/ 0 w 142"/>
                  <a:gd name="T3" fmla="*/ 12 h 142"/>
                  <a:gd name="T4" fmla="*/ 14 w 142"/>
                  <a:gd name="T5" fmla="*/ 0 h 142"/>
                  <a:gd name="T6" fmla="*/ 142 w 142"/>
                  <a:gd name="T7" fmla="*/ 128 h 142"/>
                  <a:gd name="T8" fmla="*/ 130 w 142"/>
                  <a:gd name="T9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2">
                    <a:moveTo>
                      <a:pt x="130" y="142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2" y="128"/>
                    </a:lnTo>
                    <a:lnTo>
                      <a:pt x="130" y="142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8" name="Freeform 109">
                <a:extLst>
                  <a:ext uri="{FF2B5EF4-FFF2-40B4-BE49-F238E27FC236}">
                    <a16:creationId xmlns:a16="http://schemas.microsoft.com/office/drawing/2014/main" id="{989A73F8-A710-46F7-A099-345FEB157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3" y="3230"/>
                <a:ext cx="268" cy="98"/>
              </a:xfrm>
              <a:custGeom>
                <a:avLst/>
                <a:gdLst>
                  <a:gd name="T0" fmla="*/ 0 w 268"/>
                  <a:gd name="T1" fmla="*/ 98 h 98"/>
                  <a:gd name="T2" fmla="*/ 0 w 268"/>
                  <a:gd name="T3" fmla="*/ 62 h 98"/>
                  <a:gd name="T4" fmla="*/ 6 w 268"/>
                  <a:gd name="T5" fmla="*/ 38 h 98"/>
                  <a:gd name="T6" fmla="*/ 18 w 268"/>
                  <a:gd name="T7" fmla="*/ 18 h 98"/>
                  <a:gd name="T8" fmla="*/ 28 w 268"/>
                  <a:gd name="T9" fmla="*/ 10 h 98"/>
                  <a:gd name="T10" fmla="*/ 52 w 268"/>
                  <a:gd name="T11" fmla="*/ 0 h 98"/>
                  <a:gd name="T12" fmla="*/ 98 w 268"/>
                  <a:gd name="T13" fmla="*/ 0 h 98"/>
                  <a:gd name="T14" fmla="*/ 102 w 268"/>
                  <a:gd name="T15" fmla="*/ 0 h 98"/>
                  <a:gd name="T16" fmla="*/ 134 w 268"/>
                  <a:gd name="T17" fmla="*/ 60 h 98"/>
                  <a:gd name="T18" fmla="*/ 164 w 268"/>
                  <a:gd name="T19" fmla="*/ 4 h 98"/>
                  <a:gd name="T20" fmla="*/ 172 w 268"/>
                  <a:gd name="T21" fmla="*/ 0 h 98"/>
                  <a:gd name="T22" fmla="*/ 206 w 268"/>
                  <a:gd name="T23" fmla="*/ 0 h 98"/>
                  <a:gd name="T24" fmla="*/ 230 w 268"/>
                  <a:gd name="T25" fmla="*/ 4 h 98"/>
                  <a:gd name="T26" fmla="*/ 250 w 268"/>
                  <a:gd name="T27" fmla="*/ 18 h 98"/>
                  <a:gd name="T28" fmla="*/ 258 w 268"/>
                  <a:gd name="T29" fmla="*/ 28 h 98"/>
                  <a:gd name="T30" fmla="*/ 268 w 268"/>
                  <a:gd name="T31" fmla="*/ 50 h 98"/>
                  <a:gd name="T32" fmla="*/ 268 w 268"/>
                  <a:gd name="T33" fmla="*/ 98 h 98"/>
                  <a:gd name="T34" fmla="*/ 250 w 268"/>
                  <a:gd name="T35" fmla="*/ 62 h 98"/>
                  <a:gd name="T36" fmla="*/ 250 w 268"/>
                  <a:gd name="T37" fmla="*/ 54 h 98"/>
                  <a:gd name="T38" fmla="*/ 244 w 268"/>
                  <a:gd name="T39" fmla="*/ 38 h 98"/>
                  <a:gd name="T40" fmla="*/ 238 w 268"/>
                  <a:gd name="T41" fmla="*/ 30 h 98"/>
                  <a:gd name="T42" fmla="*/ 222 w 268"/>
                  <a:gd name="T43" fmla="*/ 20 h 98"/>
                  <a:gd name="T44" fmla="*/ 206 w 268"/>
                  <a:gd name="T45" fmla="*/ 18 h 98"/>
                  <a:gd name="T46" fmla="*/ 142 w 268"/>
                  <a:gd name="T47" fmla="*/ 84 h 98"/>
                  <a:gd name="T48" fmla="*/ 140 w 268"/>
                  <a:gd name="T49" fmla="*/ 88 h 98"/>
                  <a:gd name="T50" fmla="*/ 130 w 268"/>
                  <a:gd name="T51" fmla="*/ 88 h 98"/>
                  <a:gd name="T52" fmla="*/ 92 w 268"/>
                  <a:gd name="T53" fmla="*/ 18 h 98"/>
                  <a:gd name="T54" fmla="*/ 64 w 268"/>
                  <a:gd name="T55" fmla="*/ 18 h 98"/>
                  <a:gd name="T56" fmla="*/ 46 w 268"/>
                  <a:gd name="T57" fmla="*/ 20 h 98"/>
                  <a:gd name="T58" fmla="*/ 32 w 268"/>
                  <a:gd name="T59" fmla="*/ 30 h 98"/>
                  <a:gd name="T60" fmla="*/ 26 w 268"/>
                  <a:gd name="T61" fmla="*/ 38 h 98"/>
                  <a:gd name="T62" fmla="*/ 20 w 268"/>
                  <a:gd name="T63" fmla="*/ 54 h 98"/>
                  <a:gd name="T64" fmla="*/ 18 w 268"/>
                  <a:gd name="T65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8" h="98">
                    <a:moveTo>
                      <a:pt x="18" y="98"/>
                    </a:moveTo>
                    <a:lnTo>
                      <a:pt x="0" y="9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50"/>
                    </a:lnTo>
                    <a:lnTo>
                      <a:pt x="6" y="38"/>
                    </a:lnTo>
                    <a:lnTo>
                      <a:pt x="12" y="2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8" y="10"/>
                    </a:lnTo>
                    <a:lnTo>
                      <a:pt x="40" y="4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6" y="4"/>
                    </a:lnTo>
                    <a:lnTo>
                      <a:pt x="134" y="60"/>
                    </a:lnTo>
                    <a:lnTo>
                      <a:pt x="164" y="4"/>
                    </a:lnTo>
                    <a:lnTo>
                      <a:pt x="164" y="4"/>
                    </a:lnTo>
                    <a:lnTo>
                      <a:pt x="168" y="0"/>
                    </a:lnTo>
                    <a:lnTo>
                      <a:pt x="172" y="0"/>
                    </a:lnTo>
                    <a:lnTo>
                      <a:pt x="206" y="0"/>
                    </a:lnTo>
                    <a:lnTo>
                      <a:pt x="206" y="0"/>
                    </a:lnTo>
                    <a:lnTo>
                      <a:pt x="218" y="0"/>
                    </a:lnTo>
                    <a:lnTo>
                      <a:pt x="230" y="4"/>
                    </a:lnTo>
                    <a:lnTo>
                      <a:pt x="240" y="1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8" y="28"/>
                    </a:lnTo>
                    <a:lnTo>
                      <a:pt x="264" y="38"/>
                    </a:lnTo>
                    <a:lnTo>
                      <a:pt x="268" y="50"/>
                    </a:lnTo>
                    <a:lnTo>
                      <a:pt x="268" y="62"/>
                    </a:lnTo>
                    <a:lnTo>
                      <a:pt x="268" y="98"/>
                    </a:lnTo>
                    <a:lnTo>
                      <a:pt x="250" y="98"/>
                    </a:lnTo>
                    <a:lnTo>
                      <a:pt x="250" y="62"/>
                    </a:lnTo>
                    <a:lnTo>
                      <a:pt x="250" y="62"/>
                    </a:lnTo>
                    <a:lnTo>
                      <a:pt x="250" y="54"/>
                    </a:lnTo>
                    <a:lnTo>
                      <a:pt x="248" y="44"/>
                    </a:lnTo>
                    <a:lnTo>
                      <a:pt x="244" y="38"/>
                    </a:lnTo>
                    <a:lnTo>
                      <a:pt x="238" y="30"/>
                    </a:lnTo>
                    <a:lnTo>
                      <a:pt x="238" y="30"/>
                    </a:lnTo>
                    <a:lnTo>
                      <a:pt x="230" y="24"/>
                    </a:lnTo>
                    <a:lnTo>
                      <a:pt x="222" y="20"/>
                    </a:lnTo>
                    <a:lnTo>
                      <a:pt x="214" y="18"/>
                    </a:lnTo>
                    <a:lnTo>
                      <a:pt x="206" y="18"/>
                    </a:lnTo>
                    <a:lnTo>
                      <a:pt x="178" y="18"/>
                    </a:lnTo>
                    <a:lnTo>
                      <a:pt x="142" y="84"/>
                    </a:lnTo>
                    <a:lnTo>
                      <a:pt x="142" y="84"/>
                    </a:lnTo>
                    <a:lnTo>
                      <a:pt x="140" y="88"/>
                    </a:lnTo>
                    <a:lnTo>
                      <a:pt x="134" y="88"/>
                    </a:lnTo>
                    <a:lnTo>
                      <a:pt x="130" y="88"/>
                    </a:lnTo>
                    <a:lnTo>
                      <a:pt x="126" y="84"/>
                    </a:lnTo>
                    <a:lnTo>
                      <a:pt x="9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54" y="18"/>
                    </a:lnTo>
                    <a:lnTo>
                      <a:pt x="46" y="20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26" y="38"/>
                    </a:lnTo>
                    <a:lnTo>
                      <a:pt x="22" y="44"/>
                    </a:lnTo>
                    <a:lnTo>
                      <a:pt x="20" y="54"/>
                    </a:lnTo>
                    <a:lnTo>
                      <a:pt x="18" y="62"/>
                    </a:lnTo>
                    <a:lnTo>
                      <a:pt x="18" y="9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19" name="Freeform 110">
                <a:extLst>
                  <a:ext uri="{FF2B5EF4-FFF2-40B4-BE49-F238E27FC236}">
                    <a16:creationId xmlns:a16="http://schemas.microsoft.com/office/drawing/2014/main" id="{9951B8C8-CE70-49DA-8714-0AEEAFA085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3" y="3078"/>
                <a:ext cx="130" cy="132"/>
              </a:xfrm>
              <a:custGeom>
                <a:avLst/>
                <a:gdLst>
                  <a:gd name="T0" fmla="*/ 64 w 130"/>
                  <a:gd name="T1" fmla="*/ 132 h 132"/>
                  <a:gd name="T2" fmla="*/ 40 w 130"/>
                  <a:gd name="T3" fmla="*/ 126 h 132"/>
                  <a:gd name="T4" fmla="*/ 18 w 130"/>
                  <a:gd name="T5" fmla="*/ 112 h 132"/>
                  <a:gd name="T6" fmla="*/ 4 w 130"/>
                  <a:gd name="T7" fmla="*/ 92 h 132"/>
                  <a:gd name="T8" fmla="*/ 0 w 130"/>
                  <a:gd name="T9" fmla="*/ 66 h 132"/>
                  <a:gd name="T10" fmla="*/ 0 w 130"/>
                  <a:gd name="T11" fmla="*/ 52 h 132"/>
                  <a:gd name="T12" fmla="*/ 10 w 130"/>
                  <a:gd name="T13" fmla="*/ 30 h 132"/>
                  <a:gd name="T14" fmla="*/ 28 w 130"/>
                  <a:gd name="T15" fmla="*/ 12 h 132"/>
                  <a:gd name="T16" fmla="*/ 52 w 130"/>
                  <a:gd name="T17" fmla="*/ 2 h 132"/>
                  <a:gd name="T18" fmla="*/ 64 w 130"/>
                  <a:gd name="T19" fmla="*/ 0 h 132"/>
                  <a:gd name="T20" fmla="*/ 90 w 130"/>
                  <a:gd name="T21" fmla="*/ 6 h 132"/>
                  <a:gd name="T22" fmla="*/ 110 w 130"/>
                  <a:gd name="T23" fmla="*/ 20 h 132"/>
                  <a:gd name="T24" fmla="*/ 124 w 130"/>
                  <a:gd name="T25" fmla="*/ 40 h 132"/>
                  <a:gd name="T26" fmla="*/ 130 w 130"/>
                  <a:gd name="T27" fmla="*/ 66 h 132"/>
                  <a:gd name="T28" fmla="*/ 128 w 130"/>
                  <a:gd name="T29" fmla="*/ 80 h 132"/>
                  <a:gd name="T30" fmla="*/ 118 w 130"/>
                  <a:gd name="T31" fmla="*/ 102 h 132"/>
                  <a:gd name="T32" fmla="*/ 102 w 130"/>
                  <a:gd name="T33" fmla="*/ 120 h 132"/>
                  <a:gd name="T34" fmla="*/ 78 w 130"/>
                  <a:gd name="T35" fmla="*/ 130 h 132"/>
                  <a:gd name="T36" fmla="*/ 64 w 130"/>
                  <a:gd name="T37" fmla="*/ 132 h 132"/>
                  <a:gd name="T38" fmla="*/ 64 w 130"/>
                  <a:gd name="T39" fmla="*/ 18 h 132"/>
                  <a:gd name="T40" fmla="*/ 46 w 130"/>
                  <a:gd name="T41" fmla="*/ 22 h 132"/>
                  <a:gd name="T42" fmla="*/ 32 w 130"/>
                  <a:gd name="T43" fmla="*/ 32 h 132"/>
                  <a:gd name="T44" fmla="*/ 22 w 130"/>
                  <a:gd name="T45" fmla="*/ 48 h 132"/>
                  <a:gd name="T46" fmla="*/ 18 w 130"/>
                  <a:gd name="T47" fmla="*/ 66 h 132"/>
                  <a:gd name="T48" fmla="*/ 18 w 130"/>
                  <a:gd name="T49" fmla="*/ 76 h 132"/>
                  <a:gd name="T50" fmla="*/ 26 w 130"/>
                  <a:gd name="T51" fmla="*/ 92 h 132"/>
                  <a:gd name="T52" fmla="*/ 38 w 130"/>
                  <a:gd name="T53" fmla="*/ 106 h 132"/>
                  <a:gd name="T54" fmla="*/ 56 w 130"/>
                  <a:gd name="T55" fmla="*/ 112 h 132"/>
                  <a:gd name="T56" fmla="*/ 64 w 130"/>
                  <a:gd name="T57" fmla="*/ 114 h 132"/>
                  <a:gd name="T58" fmla="*/ 82 w 130"/>
                  <a:gd name="T59" fmla="*/ 110 h 132"/>
                  <a:gd name="T60" fmla="*/ 98 w 130"/>
                  <a:gd name="T61" fmla="*/ 100 h 132"/>
                  <a:gd name="T62" fmla="*/ 108 w 130"/>
                  <a:gd name="T63" fmla="*/ 84 h 132"/>
                  <a:gd name="T64" fmla="*/ 112 w 130"/>
                  <a:gd name="T65" fmla="*/ 66 h 132"/>
                  <a:gd name="T66" fmla="*/ 110 w 130"/>
                  <a:gd name="T67" fmla="*/ 56 h 132"/>
                  <a:gd name="T68" fmla="*/ 104 w 130"/>
                  <a:gd name="T69" fmla="*/ 40 h 132"/>
                  <a:gd name="T70" fmla="*/ 92 w 130"/>
                  <a:gd name="T71" fmla="*/ 26 h 132"/>
                  <a:gd name="T72" fmla="*/ 74 w 130"/>
                  <a:gd name="T73" fmla="*/ 20 h 132"/>
                  <a:gd name="T74" fmla="*/ 64 w 130"/>
                  <a:gd name="T75" fmla="*/ 1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32">
                    <a:moveTo>
                      <a:pt x="64" y="132"/>
                    </a:moveTo>
                    <a:lnTo>
                      <a:pt x="64" y="132"/>
                    </a:lnTo>
                    <a:lnTo>
                      <a:pt x="52" y="130"/>
                    </a:lnTo>
                    <a:lnTo>
                      <a:pt x="40" y="126"/>
                    </a:lnTo>
                    <a:lnTo>
                      <a:pt x="28" y="120"/>
                    </a:lnTo>
                    <a:lnTo>
                      <a:pt x="18" y="112"/>
                    </a:lnTo>
                    <a:lnTo>
                      <a:pt x="10" y="102"/>
                    </a:lnTo>
                    <a:lnTo>
                      <a:pt x="4" y="92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4" y="40"/>
                    </a:lnTo>
                    <a:lnTo>
                      <a:pt x="10" y="30"/>
                    </a:lnTo>
                    <a:lnTo>
                      <a:pt x="18" y="20"/>
                    </a:lnTo>
                    <a:lnTo>
                      <a:pt x="28" y="12"/>
                    </a:lnTo>
                    <a:lnTo>
                      <a:pt x="40" y="6"/>
                    </a:lnTo>
                    <a:lnTo>
                      <a:pt x="52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78" y="2"/>
                    </a:lnTo>
                    <a:lnTo>
                      <a:pt x="90" y="6"/>
                    </a:lnTo>
                    <a:lnTo>
                      <a:pt x="102" y="12"/>
                    </a:lnTo>
                    <a:lnTo>
                      <a:pt x="110" y="20"/>
                    </a:lnTo>
                    <a:lnTo>
                      <a:pt x="118" y="30"/>
                    </a:lnTo>
                    <a:lnTo>
                      <a:pt x="124" y="40"/>
                    </a:lnTo>
                    <a:lnTo>
                      <a:pt x="128" y="52"/>
                    </a:lnTo>
                    <a:lnTo>
                      <a:pt x="130" y="66"/>
                    </a:lnTo>
                    <a:lnTo>
                      <a:pt x="130" y="66"/>
                    </a:lnTo>
                    <a:lnTo>
                      <a:pt x="128" y="80"/>
                    </a:lnTo>
                    <a:lnTo>
                      <a:pt x="124" y="92"/>
                    </a:lnTo>
                    <a:lnTo>
                      <a:pt x="118" y="102"/>
                    </a:lnTo>
                    <a:lnTo>
                      <a:pt x="110" y="112"/>
                    </a:lnTo>
                    <a:lnTo>
                      <a:pt x="102" y="120"/>
                    </a:lnTo>
                    <a:lnTo>
                      <a:pt x="90" y="126"/>
                    </a:lnTo>
                    <a:lnTo>
                      <a:pt x="78" y="130"/>
                    </a:lnTo>
                    <a:lnTo>
                      <a:pt x="64" y="132"/>
                    </a:lnTo>
                    <a:lnTo>
                      <a:pt x="64" y="132"/>
                    </a:lnTo>
                    <a:close/>
                    <a:moveTo>
                      <a:pt x="64" y="18"/>
                    </a:moveTo>
                    <a:lnTo>
                      <a:pt x="64" y="18"/>
                    </a:lnTo>
                    <a:lnTo>
                      <a:pt x="56" y="20"/>
                    </a:lnTo>
                    <a:lnTo>
                      <a:pt x="46" y="22"/>
                    </a:lnTo>
                    <a:lnTo>
                      <a:pt x="38" y="26"/>
                    </a:lnTo>
                    <a:lnTo>
                      <a:pt x="32" y="32"/>
                    </a:lnTo>
                    <a:lnTo>
                      <a:pt x="26" y="40"/>
                    </a:lnTo>
                    <a:lnTo>
                      <a:pt x="22" y="48"/>
                    </a:lnTo>
                    <a:lnTo>
                      <a:pt x="18" y="56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22" y="84"/>
                    </a:lnTo>
                    <a:lnTo>
                      <a:pt x="26" y="92"/>
                    </a:lnTo>
                    <a:lnTo>
                      <a:pt x="32" y="100"/>
                    </a:lnTo>
                    <a:lnTo>
                      <a:pt x="38" y="106"/>
                    </a:lnTo>
                    <a:lnTo>
                      <a:pt x="46" y="110"/>
                    </a:lnTo>
                    <a:lnTo>
                      <a:pt x="56" y="112"/>
                    </a:lnTo>
                    <a:lnTo>
                      <a:pt x="64" y="114"/>
                    </a:lnTo>
                    <a:lnTo>
                      <a:pt x="64" y="114"/>
                    </a:lnTo>
                    <a:lnTo>
                      <a:pt x="74" y="112"/>
                    </a:lnTo>
                    <a:lnTo>
                      <a:pt x="82" y="110"/>
                    </a:lnTo>
                    <a:lnTo>
                      <a:pt x="92" y="106"/>
                    </a:lnTo>
                    <a:lnTo>
                      <a:pt x="98" y="100"/>
                    </a:lnTo>
                    <a:lnTo>
                      <a:pt x="104" y="92"/>
                    </a:lnTo>
                    <a:lnTo>
                      <a:pt x="108" y="84"/>
                    </a:lnTo>
                    <a:lnTo>
                      <a:pt x="110" y="76"/>
                    </a:lnTo>
                    <a:lnTo>
                      <a:pt x="112" y="66"/>
                    </a:lnTo>
                    <a:lnTo>
                      <a:pt x="112" y="66"/>
                    </a:lnTo>
                    <a:lnTo>
                      <a:pt x="110" y="56"/>
                    </a:lnTo>
                    <a:lnTo>
                      <a:pt x="108" y="48"/>
                    </a:lnTo>
                    <a:lnTo>
                      <a:pt x="104" y="40"/>
                    </a:lnTo>
                    <a:lnTo>
                      <a:pt x="98" y="32"/>
                    </a:lnTo>
                    <a:lnTo>
                      <a:pt x="92" y="26"/>
                    </a:lnTo>
                    <a:lnTo>
                      <a:pt x="82" y="22"/>
                    </a:lnTo>
                    <a:lnTo>
                      <a:pt x="74" y="20"/>
                    </a:lnTo>
                    <a:lnTo>
                      <a:pt x="64" y="18"/>
                    </a:lnTo>
                    <a:lnTo>
                      <a:pt x="64" y="1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EEC8557-7EAB-46D4-A733-37F9529BF40A}"/>
              </a:ext>
            </a:extLst>
          </p:cNvPr>
          <p:cNvSpPr>
            <a:spLocks/>
          </p:cNvSpPr>
          <p:nvPr/>
        </p:nvSpPr>
        <p:spPr>
          <a:xfrm>
            <a:off x="1768015" y="2306368"/>
            <a:ext cx="1953116" cy="207263"/>
          </a:xfrm>
          <a:prstGeom prst="rect">
            <a:avLst/>
          </a:prstGeom>
          <a:solidFill>
            <a:srgbClr val="C4C4CD"/>
          </a:solidFill>
        </p:spPr>
        <p:txBody>
          <a:bodyPr wrap="square" lIns="67394" tIns="35046" rIns="67394" bIns="35046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1048" b="1" kern="0" dirty="0">
                <a:solidFill>
                  <a:srgbClr val="000000"/>
                </a:solidFill>
                <a:latin typeface="EYInterstate Light"/>
                <a:cs typeface="Arial"/>
              </a:rPr>
              <a:t>9+ </a:t>
            </a:r>
            <a:r>
              <a:rPr lang="en-US" sz="785" kern="0" dirty="0">
                <a:solidFill>
                  <a:srgbClr val="000000"/>
                </a:solidFill>
                <a:latin typeface="EYInterstate Light"/>
                <a:cs typeface="Arial"/>
              </a:rPr>
              <a:t>years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F35B0-975D-4578-9D5B-40A55C0A446F}"/>
              </a:ext>
            </a:extLst>
          </p:cNvPr>
          <p:cNvSpPr>
            <a:spLocks/>
          </p:cNvSpPr>
          <p:nvPr/>
        </p:nvSpPr>
        <p:spPr>
          <a:xfrm>
            <a:off x="1059964" y="2306368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Overall experience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0BF6C3-7E8B-4CCD-8FF6-AD5FADF9C7EF}"/>
              </a:ext>
            </a:extLst>
          </p:cNvPr>
          <p:cNvSpPr/>
          <p:nvPr/>
        </p:nvSpPr>
        <p:spPr bwMode="auto">
          <a:xfrm>
            <a:off x="896405" y="2386822"/>
            <a:ext cx="130647" cy="4634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0437" tIns="40437" rIns="40437" bIns="40437" numCol="1" rtlCol="0" anchor="ctr" anchorCtr="0" compatLnSpc="1">
            <a:prstTxWarp prst="textNoShape">
              <a:avLst/>
            </a:prstTxWarp>
          </a:bodyPr>
          <a:lstStyle/>
          <a:p>
            <a:pPr algn="ctr" defTabSz="745403">
              <a:defRPr/>
            </a:pPr>
            <a:endParaRPr lang="en-GB" sz="1348" b="1" kern="0" dirty="0">
              <a:solidFill>
                <a:srgbClr val="FFFFFF"/>
              </a:solidFill>
              <a:latin typeface="EYInterstate Light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7F52CE-1939-465B-B464-0A76FF6F22E0}"/>
              </a:ext>
            </a:extLst>
          </p:cNvPr>
          <p:cNvGrpSpPr/>
          <p:nvPr/>
        </p:nvGrpSpPr>
        <p:grpSpPr>
          <a:xfrm>
            <a:off x="641633" y="2277903"/>
            <a:ext cx="264187" cy="264187"/>
            <a:chOff x="853671" y="4747823"/>
            <a:chExt cx="352800" cy="3528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302123-1445-40AE-ABB9-73E86EA55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71" y="4747823"/>
              <a:ext cx="352800" cy="3528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0437" tIns="40437" rIns="40437" bIns="404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5403">
                <a:defRPr/>
              </a:pPr>
              <a:endParaRPr lang="en-GB" sz="1348" b="1" kern="0" dirty="0">
                <a:solidFill>
                  <a:srgbClr val="FFFFFF"/>
                </a:solidFill>
                <a:latin typeface="EYInterstate Light"/>
                <a:cs typeface="Arial"/>
              </a:endParaRPr>
            </a:p>
          </p:txBody>
        </p:sp>
        <p:grpSp>
          <p:nvGrpSpPr>
            <p:cNvPr id="25" name="Group 133">
              <a:extLst>
                <a:ext uri="{FF2B5EF4-FFF2-40B4-BE49-F238E27FC236}">
                  <a16:creationId xmlns:a16="http://schemas.microsoft.com/office/drawing/2014/main" id="{85FA9AD6-E381-49A3-BAAA-B33391D47E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96659" y="4813160"/>
              <a:ext cx="266824" cy="222127"/>
              <a:chOff x="3129" y="2979"/>
              <a:chExt cx="772" cy="672"/>
            </a:xfrm>
          </p:grpSpPr>
          <p:sp>
            <p:nvSpPr>
              <p:cNvPr id="26" name="AutoShape 132">
                <a:extLst>
                  <a:ext uri="{FF2B5EF4-FFF2-40B4-BE49-F238E27FC236}">
                    <a16:creationId xmlns:a16="http://schemas.microsoft.com/office/drawing/2014/main" id="{46B80F4B-AFE5-4392-84DF-9B3CE184F22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29" y="2979"/>
                <a:ext cx="7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27" name="Freeform 134">
                <a:extLst>
                  <a:ext uri="{FF2B5EF4-FFF2-40B4-BE49-F238E27FC236}">
                    <a16:creationId xmlns:a16="http://schemas.microsoft.com/office/drawing/2014/main" id="{94A5804B-4504-4638-8A8F-90153759F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3357"/>
                <a:ext cx="412" cy="176"/>
              </a:xfrm>
              <a:custGeom>
                <a:avLst/>
                <a:gdLst>
                  <a:gd name="T0" fmla="*/ 180 w 412"/>
                  <a:gd name="T1" fmla="*/ 176 h 176"/>
                  <a:gd name="T2" fmla="*/ 180 w 412"/>
                  <a:gd name="T3" fmla="*/ 166 h 176"/>
                  <a:gd name="T4" fmla="*/ 186 w 412"/>
                  <a:gd name="T5" fmla="*/ 146 h 176"/>
                  <a:gd name="T6" fmla="*/ 202 w 412"/>
                  <a:gd name="T7" fmla="*/ 132 h 176"/>
                  <a:gd name="T8" fmla="*/ 226 w 412"/>
                  <a:gd name="T9" fmla="*/ 122 h 176"/>
                  <a:gd name="T10" fmla="*/ 360 w 412"/>
                  <a:gd name="T11" fmla="*/ 122 h 176"/>
                  <a:gd name="T12" fmla="*/ 374 w 412"/>
                  <a:gd name="T13" fmla="*/ 120 h 176"/>
                  <a:gd name="T14" fmla="*/ 388 w 412"/>
                  <a:gd name="T15" fmla="*/ 114 h 176"/>
                  <a:gd name="T16" fmla="*/ 392 w 412"/>
                  <a:gd name="T17" fmla="*/ 108 h 176"/>
                  <a:gd name="T18" fmla="*/ 394 w 412"/>
                  <a:gd name="T19" fmla="*/ 100 h 176"/>
                  <a:gd name="T20" fmla="*/ 388 w 412"/>
                  <a:gd name="T21" fmla="*/ 80 h 176"/>
                  <a:gd name="T22" fmla="*/ 374 w 412"/>
                  <a:gd name="T23" fmla="*/ 70 h 176"/>
                  <a:gd name="T24" fmla="*/ 366 w 412"/>
                  <a:gd name="T25" fmla="*/ 68 h 176"/>
                  <a:gd name="T26" fmla="*/ 240 w 412"/>
                  <a:gd name="T27" fmla="*/ 68 h 176"/>
                  <a:gd name="T28" fmla="*/ 210 w 412"/>
                  <a:gd name="T29" fmla="*/ 60 h 176"/>
                  <a:gd name="T30" fmla="*/ 120 w 412"/>
                  <a:gd name="T31" fmla="*/ 20 h 176"/>
                  <a:gd name="T32" fmla="*/ 0 w 412"/>
                  <a:gd name="T33" fmla="*/ 18 h 176"/>
                  <a:gd name="T34" fmla="*/ 112 w 412"/>
                  <a:gd name="T35" fmla="*/ 0 h 176"/>
                  <a:gd name="T36" fmla="*/ 120 w 412"/>
                  <a:gd name="T37" fmla="*/ 0 h 176"/>
                  <a:gd name="T38" fmla="*/ 218 w 412"/>
                  <a:gd name="T39" fmla="*/ 44 h 176"/>
                  <a:gd name="T40" fmla="*/ 228 w 412"/>
                  <a:gd name="T41" fmla="*/ 48 h 176"/>
                  <a:gd name="T42" fmla="*/ 366 w 412"/>
                  <a:gd name="T43" fmla="*/ 50 h 176"/>
                  <a:gd name="T44" fmla="*/ 374 w 412"/>
                  <a:gd name="T45" fmla="*/ 50 h 176"/>
                  <a:gd name="T46" fmla="*/ 382 w 412"/>
                  <a:gd name="T47" fmla="*/ 54 h 176"/>
                  <a:gd name="T48" fmla="*/ 404 w 412"/>
                  <a:gd name="T49" fmla="*/ 74 h 176"/>
                  <a:gd name="T50" fmla="*/ 412 w 412"/>
                  <a:gd name="T51" fmla="*/ 100 h 176"/>
                  <a:gd name="T52" fmla="*/ 412 w 412"/>
                  <a:gd name="T53" fmla="*/ 108 h 176"/>
                  <a:gd name="T54" fmla="*/ 406 w 412"/>
                  <a:gd name="T55" fmla="*/ 122 h 176"/>
                  <a:gd name="T56" fmla="*/ 400 w 412"/>
                  <a:gd name="T57" fmla="*/ 128 h 176"/>
                  <a:gd name="T58" fmla="*/ 388 w 412"/>
                  <a:gd name="T59" fmla="*/ 136 h 176"/>
                  <a:gd name="T60" fmla="*/ 366 w 412"/>
                  <a:gd name="T61" fmla="*/ 140 h 176"/>
                  <a:gd name="T62" fmla="*/ 228 w 412"/>
                  <a:gd name="T63" fmla="*/ 140 h 176"/>
                  <a:gd name="T64" fmla="*/ 222 w 412"/>
                  <a:gd name="T65" fmla="*/ 142 h 176"/>
                  <a:gd name="T66" fmla="*/ 206 w 412"/>
                  <a:gd name="T67" fmla="*/ 150 h 176"/>
                  <a:gd name="T68" fmla="*/ 198 w 412"/>
                  <a:gd name="T69" fmla="*/ 160 h 176"/>
                  <a:gd name="T70" fmla="*/ 198 w 412"/>
                  <a:gd name="T71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2" h="176">
                    <a:moveTo>
                      <a:pt x="198" y="176"/>
                    </a:moveTo>
                    <a:lnTo>
                      <a:pt x="180" y="176"/>
                    </a:lnTo>
                    <a:lnTo>
                      <a:pt x="180" y="166"/>
                    </a:lnTo>
                    <a:lnTo>
                      <a:pt x="180" y="166"/>
                    </a:lnTo>
                    <a:lnTo>
                      <a:pt x="182" y="154"/>
                    </a:lnTo>
                    <a:lnTo>
                      <a:pt x="186" y="146"/>
                    </a:lnTo>
                    <a:lnTo>
                      <a:pt x="194" y="138"/>
                    </a:lnTo>
                    <a:lnTo>
                      <a:pt x="202" y="132"/>
                    </a:lnTo>
                    <a:lnTo>
                      <a:pt x="218" y="124"/>
                    </a:lnTo>
                    <a:lnTo>
                      <a:pt x="226" y="122"/>
                    </a:lnTo>
                    <a:lnTo>
                      <a:pt x="228" y="122"/>
                    </a:lnTo>
                    <a:lnTo>
                      <a:pt x="360" y="122"/>
                    </a:lnTo>
                    <a:lnTo>
                      <a:pt x="360" y="122"/>
                    </a:lnTo>
                    <a:lnTo>
                      <a:pt x="374" y="120"/>
                    </a:lnTo>
                    <a:lnTo>
                      <a:pt x="382" y="118"/>
                    </a:lnTo>
                    <a:lnTo>
                      <a:pt x="388" y="114"/>
                    </a:lnTo>
                    <a:lnTo>
                      <a:pt x="388" y="114"/>
                    </a:lnTo>
                    <a:lnTo>
                      <a:pt x="392" y="108"/>
                    </a:lnTo>
                    <a:lnTo>
                      <a:pt x="394" y="100"/>
                    </a:lnTo>
                    <a:lnTo>
                      <a:pt x="394" y="100"/>
                    </a:lnTo>
                    <a:lnTo>
                      <a:pt x="392" y="90"/>
                    </a:lnTo>
                    <a:lnTo>
                      <a:pt x="388" y="80"/>
                    </a:lnTo>
                    <a:lnTo>
                      <a:pt x="380" y="74"/>
                    </a:lnTo>
                    <a:lnTo>
                      <a:pt x="374" y="70"/>
                    </a:lnTo>
                    <a:lnTo>
                      <a:pt x="374" y="70"/>
                    </a:lnTo>
                    <a:lnTo>
                      <a:pt x="366" y="68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24" y="66"/>
                    </a:lnTo>
                    <a:lnTo>
                      <a:pt x="210" y="60"/>
                    </a:lnTo>
                    <a:lnTo>
                      <a:pt x="120" y="20"/>
                    </a:lnTo>
                    <a:lnTo>
                      <a:pt x="120" y="20"/>
                    </a:lnTo>
                    <a:lnTo>
                      <a:pt x="112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20" y="0"/>
                    </a:lnTo>
                    <a:lnTo>
                      <a:pt x="128" y="4"/>
                    </a:lnTo>
                    <a:lnTo>
                      <a:pt x="218" y="44"/>
                    </a:lnTo>
                    <a:lnTo>
                      <a:pt x="218" y="44"/>
                    </a:lnTo>
                    <a:lnTo>
                      <a:pt x="228" y="48"/>
                    </a:lnTo>
                    <a:lnTo>
                      <a:pt x="240" y="50"/>
                    </a:lnTo>
                    <a:lnTo>
                      <a:pt x="366" y="50"/>
                    </a:lnTo>
                    <a:lnTo>
                      <a:pt x="366" y="50"/>
                    </a:lnTo>
                    <a:lnTo>
                      <a:pt x="374" y="50"/>
                    </a:lnTo>
                    <a:lnTo>
                      <a:pt x="382" y="54"/>
                    </a:lnTo>
                    <a:lnTo>
                      <a:pt x="382" y="54"/>
                    </a:lnTo>
                    <a:lnTo>
                      <a:pt x="394" y="62"/>
                    </a:lnTo>
                    <a:lnTo>
                      <a:pt x="404" y="74"/>
                    </a:lnTo>
                    <a:lnTo>
                      <a:pt x="410" y="86"/>
                    </a:lnTo>
                    <a:lnTo>
                      <a:pt x="412" y="100"/>
                    </a:lnTo>
                    <a:lnTo>
                      <a:pt x="412" y="100"/>
                    </a:lnTo>
                    <a:lnTo>
                      <a:pt x="412" y="108"/>
                    </a:lnTo>
                    <a:lnTo>
                      <a:pt x="408" y="116"/>
                    </a:lnTo>
                    <a:lnTo>
                      <a:pt x="406" y="122"/>
                    </a:lnTo>
                    <a:lnTo>
                      <a:pt x="400" y="128"/>
                    </a:lnTo>
                    <a:lnTo>
                      <a:pt x="400" y="128"/>
                    </a:lnTo>
                    <a:lnTo>
                      <a:pt x="396" y="132"/>
                    </a:lnTo>
                    <a:lnTo>
                      <a:pt x="388" y="136"/>
                    </a:lnTo>
                    <a:lnTo>
                      <a:pt x="376" y="138"/>
                    </a:lnTo>
                    <a:lnTo>
                      <a:pt x="366" y="140"/>
                    </a:lnTo>
                    <a:lnTo>
                      <a:pt x="360" y="14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2" y="142"/>
                    </a:lnTo>
                    <a:lnTo>
                      <a:pt x="212" y="148"/>
                    </a:lnTo>
                    <a:lnTo>
                      <a:pt x="206" y="150"/>
                    </a:lnTo>
                    <a:lnTo>
                      <a:pt x="202" y="156"/>
                    </a:lnTo>
                    <a:lnTo>
                      <a:pt x="198" y="160"/>
                    </a:lnTo>
                    <a:lnTo>
                      <a:pt x="198" y="166"/>
                    </a:lnTo>
                    <a:lnTo>
                      <a:pt x="198" y="176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28" name="Freeform 135">
                <a:extLst>
                  <a:ext uri="{FF2B5EF4-FFF2-40B4-BE49-F238E27FC236}">
                    <a16:creationId xmlns:a16="http://schemas.microsoft.com/office/drawing/2014/main" id="{62101882-7E32-4239-A7A0-C09D48887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1" y="3389"/>
                <a:ext cx="640" cy="262"/>
              </a:xfrm>
              <a:custGeom>
                <a:avLst/>
                <a:gdLst>
                  <a:gd name="T0" fmla="*/ 316 w 640"/>
                  <a:gd name="T1" fmla="*/ 262 h 262"/>
                  <a:gd name="T2" fmla="*/ 276 w 640"/>
                  <a:gd name="T3" fmla="*/ 256 h 262"/>
                  <a:gd name="T4" fmla="*/ 80 w 640"/>
                  <a:gd name="T5" fmla="*/ 184 h 262"/>
                  <a:gd name="T6" fmla="*/ 0 w 640"/>
                  <a:gd name="T7" fmla="*/ 166 h 262"/>
                  <a:gd name="T8" fmla="*/ 264 w 640"/>
                  <a:gd name="T9" fmla="*/ 230 h 262"/>
                  <a:gd name="T10" fmla="*/ 280 w 640"/>
                  <a:gd name="T11" fmla="*/ 238 h 262"/>
                  <a:gd name="T12" fmla="*/ 316 w 640"/>
                  <a:gd name="T13" fmla="*/ 244 h 262"/>
                  <a:gd name="T14" fmla="*/ 332 w 640"/>
                  <a:gd name="T15" fmla="*/ 242 h 262"/>
                  <a:gd name="T16" fmla="*/ 356 w 640"/>
                  <a:gd name="T17" fmla="*/ 234 h 262"/>
                  <a:gd name="T18" fmla="*/ 590 w 640"/>
                  <a:gd name="T19" fmla="*/ 78 h 262"/>
                  <a:gd name="T20" fmla="*/ 608 w 640"/>
                  <a:gd name="T21" fmla="*/ 66 h 262"/>
                  <a:gd name="T22" fmla="*/ 618 w 640"/>
                  <a:gd name="T23" fmla="*/ 52 h 262"/>
                  <a:gd name="T24" fmla="*/ 620 w 640"/>
                  <a:gd name="T25" fmla="*/ 46 h 262"/>
                  <a:gd name="T26" fmla="*/ 616 w 640"/>
                  <a:gd name="T27" fmla="*/ 28 h 262"/>
                  <a:gd name="T28" fmla="*/ 612 w 640"/>
                  <a:gd name="T29" fmla="*/ 24 h 262"/>
                  <a:gd name="T30" fmla="*/ 596 w 640"/>
                  <a:gd name="T31" fmla="*/ 18 h 262"/>
                  <a:gd name="T32" fmla="*/ 570 w 640"/>
                  <a:gd name="T33" fmla="*/ 24 h 262"/>
                  <a:gd name="T34" fmla="*/ 540 w 640"/>
                  <a:gd name="T35" fmla="*/ 38 h 262"/>
                  <a:gd name="T36" fmla="*/ 522 w 640"/>
                  <a:gd name="T37" fmla="*/ 50 h 262"/>
                  <a:gd name="T38" fmla="*/ 456 w 640"/>
                  <a:gd name="T39" fmla="*/ 84 h 262"/>
                  <a:gd name="T40" fmla="*/ 406 w 640"/>
                  <a:gd name="T41" fmla="*/ 102 h 262"/>
                  <a:gd name="T42" fmla="*/ 374 w 640"/>
                  <a:gd name="T43" fmla="*/ 108 h 262"/>
                  <a:gd name="T44" fmla="*/ 382 w 640"/>
                  <a:gd name="T45" fmla="*/ 88 h 262"/>
                  <a:gd name="T46" fmla="*/ 402 w 640"/>
                  <a:gd name="T47" fmla="*/ 86 h 262"/>
                  <a:gd name="T48" fmla="*/ 450 w 640"/>
                  <a:gd name="T49" fmla="*/ 66 h 262"/>
                  <a:gd name="T50" fmla="*/ 514 w 640"/>
                  <a:gd name="T51" fmla="*/ 34 h 262"/>
                  <a:gd name="T52" fmla="*/ 530 w 640"/>
                  <a:gd name="T53" fmla="*/ 24 h 262"/>
                  <a:gd name="T54" fmla="*/ 554 w 640"/>
                  <a:gd name="T55" fmla="*/ 10 h 262"/>
                  <a:gd name="T56" fmla="*/ 586 w 640"/>
                  <a:gd name="T57" fmla="*/ 0 h 262"/>
                  <a:gd name="T58" fmla="*/ 610 w 640"/>
                  <a:gd name="T59" fmla="*/ 2 h 262"/>
                  <a:gd name="T60" fmla="*/ 624 w 640"/>
                  <a:gd name="T61" fmla="*/ 10 h 262"/>
                  <a:gd name="T62" fmla="*/ 630 w 640"/>
                  <a:gd name="T63" fmla="*/ 16 h 262"/>
                  <a:gd name="T64" fmla="*/ 638 w 640"/>
                  <a:gd name="T65" fmla="*/ 34 h 262"/>
                  <a:gd name="T66" fmla="*/ 638 w 640"/>
                  <a:gd name="T67" fmla="*/ 50 h 262"/>
                  <a:gd name="T68" fmla="*/ 636 w 640"/>
                  <a:gd name="T69" fmla="*/ 60 h 262"/>
                  <a:gd name="T70" fmla="*/ 624 w 640"/>
                  <a:gd name="T71" fmla="*/ 76 h 262"/>
                  <a:gd name="T72" fmla="*/ 606 w 640"/>
                  <a:gd name="T73" fmla="*/ 90 h 262"/>
                  <a:gd name="T74" fmla="*/ 366 w 640"/>
                  <a:gd name="T75" fmla="*/ 248 h 262"/>
                  <a:gd name="T76" fmla="*/ 362 w 640"/>
                  <a:gd name="T77" fmla="*/ 250 h 262"/>
                  <a:gd name="T78" fmla="*/ 336 w 640"/>
                  <a:gd name="T79" fmla="*/ 260 h 262"/>
                  <a:gd name="T80" fmla="*/ 316 w 640"/>
                  <a:gd name="T81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0" h="262">
                    <a:moveTo>
                      <a:pt x="316" y="262"/>
                    </a:moveTo>
                    <a:lnTo>
                      <a:pt x="316" y="262"/>
                    </a:lnTo>
                    <a:lnTo>
                      <a:pt x="294" y="260"/>
                    </a:lnTo>
                    <a:lnTo>
                      <a:pt x="276" y="256"/>
                    </a:lnTo>
                    <a:lnTo>
                      <a:pt x="256" y="248"/>
                    </a:lnTo>
                    <a:lnTo>
                      <a:pt x="80" y="184"/>
                    </a:lnTo>
                    <a:lnTo>
                      <a:pt x="0" y="184"/>
                    </a:lnTo>
                    <a:lnTo>
                      <a:pt x="0" y="166"/>
                    </a:lnTo>
                    <a:lnTo>
                      <a:pt x="84" y="166"/>
                    </a:lnTo>
                    <a:lnTo>
                      <a:pt x="264" y="230"/>
                    </a:lnTo>
                    <a:lnTo>
                      <a:pt x="264" y="230"/>
                    </a:lnTo>
                    <a:lnTo>
                      <a:pt x="280" y="238"/>
                    </a:lnTo>
                    <a:lnTo>
                      <a:pt x="298" y="242"/>
                    </a:lnTo>
                    <a:lnTo>
                      <a:pt x="316" y="244"/>
                    </a:lnTo>
                    <a:lnTo>
                      <a:pt x="316" y="244"/>
                    </a:lnTo>
                    <a:lnTo>
                      <a:pt x="332" y="242"/>
                    </a:lnTo>
                    <a:lnTo>
                      <a:pt x="346" y="240"/>
                    </a:lnTo>
                    <a:lnTo>
                      <a:pt x="356" y="234"/>
                    </a:lnTo>
                    <a:lnTo>
                      <a:pt x="590" y="78"/>
                    </a:lnTo>
                    <a:lnTo>
                      <a:pt x="590" y="78"/>
                    </a:lnTo>
                    <a:lnTo>
                      <a:pt x="598" y="74"/>
                    </a:lnTo>
                    <a:lnTo>
                      <a:pt x="608" y="66"/>
                    </a:lnTo>
                    <a:lnTo>
                      <a:pt x="616" y="56"/>
                    </a:lnTo>
                    <a:lnTo>
                      <a:pt x="618" y="52"/>
                    </a:lnTo>
                    <a:lnTo>
                      <a:pt x="620" y="46"/>
                    </a:lnTo>
                    <a:lnTo>
                      <a:pt x="620" y="46"/>
                    </a:lnTo>
                    <a:lnTo>
                      <a:pt x="620" y="38"/>
                    </a:lnTo>
                    <a:lnTo>
                      <a:pt x="616" y="28"/>
                    </a:lnTo>
                    <a:lnTo>
                      <a:pt x="616" y="28"/>
                    </a:lnTo>
                    <a:lnTo>
                      <a:pt x="612" y="24"/>
                    </a:lnTo>
                    <a:lnTo>
                      <a:pt x="606" y="20"/>
                    </a:lnTo>
                    <a:lnTo>
                      <a:pt x="596" y="18"/>
                    </a:lnTo>
                    <a:lnTo>
                      <a:pt x="582" y="20"/>
                    </a:lnTo>
                    <a:lnTo>
                      <a:pt x="570" y="24"/>
                    </a:lnTo>
                    <a:lnTo>
                      <a:pt x="550" y="34"/>
                    </a:lnTo>
                    <a:lnTo>
                      <a:pt x="540" y="38"/>
                    </a:lnTo>
                    <a:lnTo>
                      <a:pt x="540" y="38"/>
                    </a:lnTo>
                    <a:lnTo>
                      <a:pt x="522" y="50"/>
                    </a:lnTo>
                    <a:lnTo>
                      <a:pt x="480" y="72"/>
                    </a:lnTo>
                    <a:lnTo>
                      <a:pt x="456" y="84"/>
                    </a:lnTo>
                    <a:lnTo>
                      <a:pt x="430" y="96"/>
                    </a:lnTo>
                    <a:lnTo>
                      <a:pt x="406" y="102"/>
                    </a:lnTo>
                    <a:lnTo>
                      <a:pt x="384" y="106"/>
                    </a:lnTo>
                    <a:lnTo>
                      <a:pt x="374" y="108"/>
                    </a:lnTo>
                    <a:lnTo>
                      <a:pt x="374" y="90"/>
                    </a:lnTo>
                    <a:lnTo>
                      <a:pt x="382" y="88"/>
                    </a:lnTo>
                    <a:lnTo>
                      <a:pt x="382" y="88"/>
                    </a:lnTo>
                    <a:lnTo>
                      <a:pt x="402" y="86"/>
                    </a:lnTo>
                    <a:lnTo>
                      <a:pt x="426" y="78"/>
                    </a:lnTo>
                    <a:lnTo>
                      <a:pt x="450" y="66"/>
                    </a:lnTo>
                    <a:lnTo>
                      <a:pt x="474" y="56"/>
                    </a:lnTo>
                    <a:lnTo>
                      <a:pt x="514" y="34"/>
                    </a:lnTo>
                    <a:lnTo>
                      <a:pt x="530" y="24"/>
                    </a:lnTo>
                    <a:lnTo>
                      <a:pt x="530" y="24"/>
                    </a:lnTo>
                    <a:lnTo>
                      <a:pt x="542" y="16"/>
                    </a:lnTo>
                    <a:lnTo>
                      <a:pt x="554" y="10"/>
                    </a:lnTo>
                    <a:lnTo>
                      <a:pt x="570" y="4"/>
                    </a:lnTo>
                    <a:lnTo>
                      <a:pt x="586" y="0"/>
                    </a:lnTo>
                    <a:lnTo>
                      <a:pt x="602" y="0"/>
                    </a:lnTo>
                    <a:lnTo>
                      <a:pt x="610" y="2"/>
                    </a:lnTo>
                    <a:lnTo>
                      <a:pt x="616" y="6"/>
                    </a:lnTo>
                    <a:lnTo>
                      <a:pt x="624" y="10"/>
                    </a:lnTo>
                    <a:lnTo>
                      <a:pt x="630" y="16"/>
                    </a:lnTo>
                    <a:lnTo>
                      <a:pt x="630" y="16"/>
                    </a:lnTo>
                    <a:lnTo>
                      <a:pt x="634" y="24"/>
                    </a:lnTo>
                    <a:lnTo>
                      <a:pt x="638" y="34"/>
                    </a:lnTo>
                    <a:lnTo>
                      <a:pt x="640" y="42"/>
                    </a:lnTo>
                    <a:lnTo>
                      <a:pt x="638" y="50"/>
                    </a:lnTo>
                    <a:lnTo>
                      <a:pt x="638" y="50"/>
                    </a:lnTo>
                    <a:lnTo>
                      <a:pt x="636" y="60"/>
                    </a:lnTo>
                    <a:lnTo>
                      <a:pt x="630" y="68"/>
                    </a:lnTo>
                    <a:lnTo>
                      <a:pt x="624" y="76"/>
                    </a:lnTo>
                    <a:lnTo>
                      <a:pt x="618" y="82"/>
                    </a:lnTo>
                    <a:lnTo>
                      <a:pt x="606" y="90"/>
                    </a:lnTo>
                    <a:lnTo>
                      <a:pt x="600" y="94"/>
                    </a:lnTo>
                    <a:lnTo>
                      <a:pt x="366" y="248"/>
                    </a:lnTo>
                    <a:lnTo>
                      <a:pt x="366" y="248"/>
                    </a:lnTo>
                    <a:lnTo>
                      <a:pt x="362" y="250"/>
                    </a:lnTo>
                    <a:lnTo>
                      <a:pt x="352" y="256"/>
                    </a:lnTo>
                    <a:lnTo>
                      <a:pt x="336" y="260"/>
                    </a:lnTo>
                    <a:lnTo>
                      <a:pt x="326" y="262"/>
                    </a:lnTo>
                    <a:lnTo>
                      <a:pt x="316" y="262"/>
                    </a:lnTo>
                    <a:lnTo>
                      <a:pt x="316" y="262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29" name="Freeform 136">
                <a:extLst>
                  <a:ext uri="{FF2B5EF4-FFF2-40B4-BE49-F238E27FC236}">
                    <a16:creationId xmlns:a16="http://schemas.microsoft.com/office/drawing/2014/main" id="{D1B2C4E3-19B2-402F-9736-5ADA595CB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9" y="3319"/>
                <a:ext cx="150" cy="300"/>
              </a:xfrm>
              <a:custGeom>
                <a:avLst/>
                <a:gdLst>
                  <a:gd name="T0" fmla="*/ 150 w 150"/>
                  <a:gd name="T1" fmla="*/ 300 h 300"/>
                  <a:gd name="T2" fmla="*/ 0 w 150"/>
                  <a:gd name="T3" fmla="*/ 300 h 300"/>
                  <a:gd name="T4" fmla="*/ 0 w 150"/>
                  <a:gd name="T5" fmla="*/ 0 h 300"/>
                  <a:gd name="T6" fmla="*/ 150 w 150"/>
                  <a:gd name="T7" fmla="*/ 0 h 300"/>
                  <a:gd name="T8" fmla="*/ 150 w 150"/>
                  <a:gd name="T9" fmla="*/ 300 h 300"/>
                  <a:gd name="T10" fmla="*/ 18 w 150"/>
                  <a:gd name="T11" fmla="*/ 282 h 300"/>
                  <a:gd name="T12" fmla="*/ 132 w 150"/>
                  <a:gd name="T13" fmla="*/ 282 h 300"/>
                  <a:gd name="T14" fmla="*/ 132 w 150"/>
                  <a:gd name="T15" fmla="*/ 18 h 300"/>
                  <a:gd name="T16" fmla="*/ 18 w 150"/>
                  <a:gd name="T17" fmla="*/ 18 h 300"/>
                  <a:gd name="T18" fmla="*/ 18 w 150"/>
                  <a:gd name="T19" fmla="*/ 28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300">
                    <a:moveTo>
                      <a:pt x="150" y="300"/>
                    </a:moveTo>
                    <a:lnTo>
                      <a:pt x="0" y="300"/>
                    </a:lnTo>
                    <a:lnTo>
                      <a:pt x="0" y="0"/>
                    </a:lnTo>
                    <a:lnTo>
                      <a:pt x="150" y="0"/>
                    </a:lnTo>
                    <a:lnTo>
                      <a:pt x="150" y="300"/>
                    </a:lnTo>
                    <a:close/>
                    <a:moveTo>
                      <a:pt x="18" y="282"/>
                    </a:moveTo>
                    <a:lnTo>
                      <a:pt x="132" y="282"/>
                    </a:lnTo>
                    <a:lnTo>
                      <a:pt x="132" y="18"/>
                    </a:lnTo>
                    <a:lnTo>
                      <a:pt x="18" y="18"/>
                    </a:lnTo>
                    <a:lnTo>
                      <a:pt x="18" y="282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0" name="Rectangle 137">
                <a:extLst>
                  <a:ext uri="{FF2B5EF4-FFF2-40B4-BE49-F238E27FC236}">
                    <a16:creationId xmlns:a16="http://schemas.microsoft.com/office/drawing/2014/main" id="{42E3C517-509D-4E6F-A69D-60EF3B78E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3417"/>
                <a:ext cx="18" cy="18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1" name="Freeform 138">
                <a:extLst>
                  <a:ext uri="{FF2B5EF4-FFF2-40B4-BE49-F238E27FC236}">
                    <a16:creationId xmlns:a16="http://schemas.microsoft.com/office/drawing/2014/main" id="{476B9D06-9800-4A3B-BCDA-46C42E3D6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" y="2983"/>
                <a:ext cx="522" cy="336"/>
              </a:xfrm>
              <a:custGeom>
                <a:avLst/>
                <a:gdLst>
                  <a:gd name="T0" fmla="*/ 14 w 522"/>
                  <a:gd name="T1" fmla="*/ 336 h 336"/>
                  <a:gd name="T2" fmla="*/ 0 w 522"/>
                  <a:gd name="T3" fmla="*/ 322 h 336"/>
                  <a:gd name="T4" fmla="*/ 164 w 522"/>
                  <a:gd name="T5" fmla="*/ 158 h 336"/>
                  <a:gd name="T6" fmla="*/ 262 w 522"/>
                  <a:gd name="T7" fmla="*/ 228 h 336"/>
                  <a:gd name="T8" fmla="*/ 510 w 522"/>
                  <a:gd name="T9" fmla="*/ 0 h 336"/>
                  <a:gd name="T10" fmla="*/ 522 w 522"/>
                  <a:gd name="T11" fmla="*/ 14 h 336"/>
                  <a:gd name="T12" fmla="*/ 262 w 522"/>
                  <a:gd name="T13" fmla="*/ 250 h 336"/>
                  <a:gd name="T14" fmla="*/ 166 w 522"/>
                  <a:gd name="T15" fmla="*/ 182 h 336"/>
                  <a:gd name="T16" fmla="*/ 14 w 522"/>
                  <a:gd name="T17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336">
                    <a:moveTo>
                      <a:pt x="14" y="336"/>
                    </a:moveTo>
                    <a:lnTo>
                      <a:pt x="0" y="322"/>
                    </a:lnTo>
                    <a:lnTo>
                      <a:pt x="164" y="158"/>
                    </a:lnTo>
                    <a:lnTo>
                      <a:pt x="262" y="228"/>
                    </a:lnTo>
                    <a:lnTo>
                      <a:pt x="510" y="0"/>
                    </a:lnTo>
                    <a:lnTo>
                      <a:pt x="522" y="14"/>
                    </a:lnTo>
                    <a:lnTo>
                      <a:pt x="262" y="250"/>
                    </a:lnTo>
                    <a:lnTo>
                      <a:pt x="166" y="182"/>
                    </a:lnTo>
                    <a:lnTo>
                      <a:pt x="14" y="336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2" name="Freeform 139">
                <a:extLst>
                  <a:ext uri="{FF2B5EF4-FFF2-40B4-BE49-F238E27FC236}">
                    <a16:creationId xmlns:a16="http://schemas.microsoft.com/office/drawing/2014/main" id="{5F0B1978-A2B3-4851-8AA0-4F4A58E67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" y="2979"/>
                <a:ext cx="68" cy="66"/>
              </a:xfrm>
              <a:custGeom>
                <a:avLst/>
                <a:gdLst>
                  <a:gd name="T0" fmla="*/ 68 w 68"/>
                  <a:gd name="T1" fmla="*/ 66 h 66"/>
                  <a:gd name="T2" fmla="*/ 50 w 68"/>
                  <a:gd name="T3" fmla="*/ 66 h 66"/>
                  <a:gd name="T4" fmla="*/ 50 w 68"/>
                  <a:gd name="T5" fmla="*/ 18 h 66"/>
                  <a:gd name="T6" fmla="*/ 0 w 68"/>
                  <a:gd name="T7" fmla="*/ 18 h 66"/>
                  <a:gd name="T8" fmla="*/ 0 w 68"/>
                  <a:gd name="T9" fmla="*/ 0 h 66"/>
                  <a:gd name="T10" fmla="*/ 68 w 68"/>
                  <a:gd name="T11" fmla="*/ 0 h 66"/>
                  <a:gd name="T12" fmla="*/ 68 w 68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6">
                    <a:moveTo>
                      <a:pt x="68" y="66"/>
                    </a:moveTo>
                    <a:lnTo>
                      <a:pt x="50" y="66"/>
                    </a:lnTo>
                    <a:lnTo>
                      <a:pt x="50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66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3" name="Rectangle 140">
                <a:extLst>
                  <a:ext uri="{FF2B5EF4-FFF2-40B4-BE49-F238E27FC236}">
                    <a16:creationId xmlns:a16="http://schemas.microsoft.com/office/drawing/2014/main" id="{176A89BF-E1E4-4935-B253-30E7EE6B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7" y="3249"/>
                <a:ext cx="18" cy="12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4" name="Rectangle 141">
                <a:extLst>
                  <a:ext uri="{FF2B5EF4-FFF2-40B4-BE49-F238E27FC236}">
                    <a16:creationId xmlns:a16="http://schemas.microsoft.com/office/drawing/2014/main" id="{1B5DCAA7-1276-4DFD-A7ED-E5A6AC3C2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3153"/>
                <a:ext cx="18" cy="262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5" name="Rectangle 142">
                <a:extLst>
                  <a:ext uri="{FF2B5EF4-FFF2-40B4-BE49-F238E27FC236}">
                    <a16:creationId xmlns:a16="http://schemas.microsoft.com/office/drawing/2014/main" id="{7DD70A24-47F6-4A25-B434-19BD3B12E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9" y="3219"/>
                <a:ext cx="18" cy="206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6" name="Rectangle 143">
                <a:extLst>
                  <a:ext uri="{FF2B5EF4-FFF2-40B4-BE49-F238E27FC236}">
                    <a16:creationId xmlns:a16="http://schemas.microsoft.com/office/drawing/2014/main" id="{01E797A0-0BEC-4B40-A7C3-AF3696040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" y="3135"/>
                <a:ext cx="18" cy="34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37" name="Rectangle 144">
                <a:extLst>
                  <a:ext uri="{FF2B5EF4-FFF2-40B4-BE49-F238E27FC236}">
                    <a16:creationId xmlns:a16="http://schemas.microsoft.com/office/drawing/2014/main" id="{0C2AC6CB-AA41-40A1-9DC9-DE2CDED03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3045"/>
                <a:ext cx="18" cy="402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EA33956-2EA0-411D-9963-2AA2BE2708F7}"/>
              </a:ext>
            </a:extLst>
          </p:cNvPr>
          <p:cNvSpPr>
            <a:spLocks/>
          </p:cNvSpPr>
          <p:nvPr/>
        </p:nvSpPr>
        <p:spPr>
          <a:xfrm>
            <a:off x="1059668" y="2957224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Relationships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65B766-E85E-4E80-A337-28DBD8F9A3DE}"/>
              </a:ext>
            </a:extLst>
          </p:cNvPr>
          <p:cNvSpPr>
            <a:spLocks/>
          </p:cNvSpPr>
          <p:nvPr/>
        </p:nvSpPr>
        <p:spPr>
          <a:xfrm>
            <a:off x="1768015" y="2924944"/>
            <a:ext cx="1953116" cy="308048"/>
          </a:xfrm>
          <a:prstGeom prst="rect">
            <a:avLst/>
          </a:prstGeom>
          <a:solidFill>
            <a:srgbClr val="C4C4CD"/>
          </a:solidFill>
        </p:spPr>
        <p:txBody>
          <a:bodyPr wrap="square" lIns="67394" tIns="35046" rIns="67394" bIns="35046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kern="0" dirty="0">
                <a:solidFill>
                  <a:srgbClr val="000000"/>
                </a:solidFill>
                <a:latin typeface="EYInterstate Light"/>
                <a:cs typeface="Arial"/>
              </a:rPr>
              <a:t>State Government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990C9D-4693-4773-B202-4784AA7FD3D3}"/>
              </a:ext>
            </a:extLst>
          </p:cNvPr>
          <p:cNvSpPr/>
          <p:nvPr/>
        </p:nvSpPr>
        <p:spPr bwMode="auto">
          <a:xfrm>
            <a:off x="905821" y="3037678"/>
            <a:ext cx="121232" cy="4634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0437" tIns="40437" rIns="40437" bIns="40437" numCol="1" rtlCol="0" anchor="ctr" anchorCtr="0" compatLnSpc="1">
            <a:prstTxWarp prst="textNoShape">
              <a:avLst/>
            </a:prstTxWarp>
          </a:bodyPr>
          <a:lstStyle/>
          <a:p>
            <a:pPr algn="ctr" defTabSz="745403">
              <a:defRPr/>
            </a:pPr>
            <a:endParaRPr lang="en-GB" sz="1348" b="1" kern="0" dirty="0">
              <a:solidFill>
                <a:srgbClr val="FFFFFF"/>
              </a:solidFill>
              <a:latin typeface="EYInterstate Light"/>
              <a:cs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BB6E21-BC83-4B48-B3CB-06FBE69F49CC}"/>
              </a:ext>
            </a:extLst>
          </p:cNvPr>
          <p:cNvGrpSpPr/>
          <p:nvPr/>
        </p:nvGrpSpPr>
        <p:grpSpPr>
          <a:xfrm>
            <a:off x="641633" y="2928759"/>
            <a:ext cx="264187" cy="264187"/>
            <a:chOff x="853671" y="2964218"/>
            <a:chExt cx="352800" cy="3528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8495D3-81EB-4A90-A080-CFD20C319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71" y="2964218"/>
              <a:ext cx="352800" cy="3528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0437" tIns="40437" rIns="40437" bIns="404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5403">
                <a:defRPr/>
              </a:pPr>
              <a:endParaRPr lang="en-GB" sz="1348" b="1" kern="0" dirty="0">
                <a:solidFill>
                  <a:srgbClr val="FFFFFF"/>
                </a:solidFill>
                <a:latin typeface="EYInterstate Light"/>
                <a:cs typeface="Arial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A5A4AB-53AD-481B-B057-6550B55FBF3B}"/>
                </a:ext>
              </a:extLst>
            </p:cNvPr>
            <p:cNvGrpSpPr/>
            <p:nvPr/>
          </p:nvGrpSpPr>
          <p:grpSpPr>
            <a:xfrm>
              <a:off x="904380" y="3023178"/>
              <a:ext cx="251382" cy="234880"/>
              <a:chOff x="896491" y="5714369"/>
              <a:chExt cx="251382" cy="234880"/>
            </a:xfrm>
          </p:grpSpPr>
          <p:sp>
            <p:nvSpPr>
              <p:cNvPr id="44" name="AutoShape 3">
                <a:extLst>
                  <a:ext uri="{FF2B5EF4-FFF2-40B4-BE49-F238E27FC236}">
                    <a16:creationId xmlns:a16="http://schemas.microsoft.com/office/drawing/2014/main" id="{59CE30D6-21D4-4A8C-98CF-44391EFCD42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96491" y="5714369"/>
                <a:ext cx="251382" cy="234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EE5F1FFD-7641-47BD-BDE4-3943BE8EE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9280" y="5740194"/>
                <a:ext cx="192233" cy="183846"/>
              </a:xfrm>
              <a:custGeom>
                <a:avLst/>
                <a:gdLst>
                  <a:gd name="T0" fmla="*/ 268 w 598"/>
                  <a:gd name="T1" fmla="*/ 596 h 598"/>
                  <a:gd name="T2" fmla="*/ 182 w 598"/>
                  <a:gd name="T3" fmla="*/ 574 h 598"/>
                  <a:gd name="T4" fmla="*/ 108 w 598"/>
                  <a:gd name="T5" fmla="*/ 530 h 598"/>
                  <a:gd name="T6" fmla="*/ 50 w 598"/>
                  <a:gd name="T7" fmla="*/ 466 h 598"/>
                  <a:gd name="T8" fmla="*/ 14 w 598"/>
                  <a:gd name="T9" fmla="*/ 388 h 598"/>
                  <a:gd name="T10" fmla="*/ 0 w 598"/>
                  <a:gd name="T11" fmla="*/ 298 h 598"/>
                  <a:gd name="T12" fmla="*/ 6 w 598"/>
                  <a:gd name="T13" fmla="*/ 238 h 598"/>
                  <a:gd name="T14" fmla="*/ 36 w 598"/>
                  <a:gd name="T15" fmla="*/ 156 h 598"/>
                  <a:gd name="T16" fmla="*/ 88 w 598"/>
                  <a:gd name="T17" fmla="*/ 88 h 598"/>
                  <a:gd name="T18" fmla="*/ 156 w 598"/>
                  <a:gd name="T19" fmla="*/ 36 h 598"/>
                  <a:gd name="T20" fmla="*/ 238 w 598"/>
                  <a:gd name="T21" fmla="*/ 6 h 598"/>
                  <a:gd name="T22" fmla="*/ 298 w 598"/>
                  <a:gd name="T23" fmla="*/ 0 h 598"/>
                  <a:gd name="T24" fmla="*/ 388 w 598"/>
                  <a:gd name="T25" fmla="*/ 14 h 598"/>
                  <a:gd name="T26" fmla="*/ 466 w 598"/>
                  <a:gd name="T27" fmla="*/ 50 h 598"/>
                  <a:gd name="T28" fmla="*/ 530 w 598"/>
                  <a:gd name="T29" fmla="*/ 108 h 598"/>
                  <a:gd name="T30" fmla="*/ 574 w 598"/>
                  <a:gd name="T31" fmla="*/ 182 h 598"/>
                  <a:gd name="T32" fmla="*/ 596 w 598"/>
                  <a:gd name="T33" fmla="*/ 268 h 598"/>
                  <a:gd name="T34" fmla="*/ 596 w 598"/>
                  <a:gd name="T35" fmla="*/ 330 h 598"/>
                  <a:gd name="T36" fmla="*/ 574 w 598"/>
                  <a:gd name="T37" fmla="*/ 414 h 598"/>
                  <a:gd name="T38" fmla="*/ 530 w 598"/>
                  <a:gd name="T39" fmla="*/ 488 h 598"/>
                  <a:gd name="T40" fmla="*/ 466 w 598"/>
                  <a:gd name="T41" fmla="*/ 546 h 598"/>
                  <a:gd name="T42" fmla="*/ 388 w 598"/>
                  <a:gd name="T43" fmla="*/ 584 h 598"/>
                  <a:gd name="T44" fmla="*/ 298 w 598"/>
                  <a:gd name="T45" fmla="*/ 598 h 598"/>
                  <a:gd name="T46" fmla="*/ 298 w 598"/>
                  <a:gd name="T47" fmla="*/ 18 h 598"/>
                  <a:gd name="T48" fmla="*/ 216 w 598"/>
                  <a:gd name="T49" fmla="*/ 30 h 598"/>
                  <a:gd name="T50" fmla="*/ 142 w 598"/>
                  <a:gd name="T51" fmla="*/ 66 h 598"/>
                  <a:gd name="T52" fmla="*/ 82 w 598"/>
                  <a:gd name="T53" fmla="*/ 120 h 598"/>
                  <a:gd name="T54" fmla="*/ 40 w 598"/>
                  <a:gd name="T55" fmla="*/ 190 h 598"/>
                  <a:gd name="T56" fmla="*/ 20 w 598"/>
                  <a:gd name="T57" fmla="*/ 270 h 598"/>
                  <a:gd name="T58" fmla="*/ 20 w 598"/>
                  <a:gd name="T59" fmla="*/ 328 h 598"/>
                  <a:gd name="T60" fmla="*/ 40 w 598"/>
                  <a:gd name="T61" fmla="*/ 408 h 598"/>
                  <a:gd name="T62" fmla="*/ 82 w 598"/>
                  <a:gd name="T63" fmla="*/ 478 h 598"/>
                  <a:gd name="T64" fmla="*/ 142 w 598"/>
                  <a:gd name="T65" fmla="*/ 532 h 598"/>
                  <a:gd name="T66" fmla="*/ 216 w 598"/>
                  <a:gd name="T67" fmla="*/ 566 h 598"/>
                  <a:gd name="T68" fmla="*/ 298 w 598"/>
                  <a:gd name="T69" fmla="*/ 580 h 598"/>
                  <a:gd name="T70" fmla="*/ 356 w 598"/>
                  <a:gd name="T71" fmla="*/ 574 h 598"/>
                  <a:gd name="T72" fmla="*/ 432 w 598"/>
                  <a:gd name="T73" fmla="*/ 546 h 598"/>
                  <a:gd name="T74" fmla="*/ 498 w 598"/>
                  <a:gd name="T75" fmla="*/ 498 h 598"/>
                  <a:gd name="T76" fmla="*/ 546 w 598"/>
                  <a:gd name="T77" fmla="*/ 432 h 598"/>
                  <a:gd name="T78" fmla="*/ 574 w 598"/>
                  <a:gd name="T79" fmla="*/ 356 h 598"/>
                  <a:gd name="T80" fmla="*/ 580 w 598"/>
                  <a:gd name="T81" fmla="*/ 298 h 598"/>
                  <a:gd name="T82" fmla="*/ 568 w 598"/>
                  <a:gd name="T83" fmla="*/ 216 h 598"/>
                  <a:gd name="T84" fmla="*/ 532 w 598"/>
                  <a:gd name="T85" fmla="*/ 142 h 598"/>
                  <a:gd name="T86" fmla="*/ 478 w 598"/>
                  <a:gd name="T87" fmla="*/ 82 h 598"/>
                  <a:gd name="T88" fmla="*/ 408 w 598"/>
                  <a:gd name="T89" fmla="*/ 40 h 598"/>
                  <a:gd name="T90" fmla="*/ 328 w 598"/>
                  <a:gd name="T91" fmla="*/ 2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98" h="598">
                    <a:moveTo>
                      <a:pt x="298" y="598"/>
                    </a:moveTo>
                    <a:lnTo>
                      <a:pt x="298" y="598"/>
                    </a:lnTo>
                    <a:lnTo>
                      <a:pt x="268" y="596"/>
                    </a:lnTo>
                    <a:lnTo>
                      <a:pt x="238" y="592"/>
                    </a:lnTo>
                    <a:lnTo>
                      <a:pt x="210" y="584"/>
                    </a:lnTo>
                    <a:lnTo>
                      <a:pt x="182" y="574"/>
                    </a:lnTo>
                    <a:lnTo>
                      <a:pt x="156" y="562"/>
                    </a:lnTo>
                    <a:lnTo>
                      <a:pt x="132" y="546"/>
                    </a:lnTo>
                    <a:lnTo>
                      <a:pt x="108" y="530"/>
                    </a:lnTo>
                    <a:lnTo>
                      <a:pt x="88" y="510"/>
                    </a:lnTo>
                    <a:lnTo>
                      <a:pt x="68" y="488"/>
                    </a:lnTo>
                    <a:lnTo>
                      <a:pt x="50" y="466"/>
                    </a:lnTo>
                    <a:lnTo>
                      <a:pt x="36" y="440"/>
                    </a:lnTo>
                    <a:lnTo>
                      <a:pt x="24" y="414"/>
                    </a:lnTo>
                    <a:lnTo>
                      <a:pt x="14" y="388"/>
                    </a:lnTo>
                    <a:lnTo>
                      <a:pt x="6" y="358"/>
                    </a:lnTo>
                    <a:lnTo>
                      <a:pt x="2" y="330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2" y="268"/>
                    </a:lnTo>
                    <a:lnTo>
                      <a:pt x="6" y="238"/>
                    </a:lnTo>
                    <a:lnTo>
                      <a:pt x="14" y="210"/>
                    </a:lnTo>
                    <a:lnTo>
                      <a:pt x="24" y="182"/>
                    </a:lnTo>
                    <a:lnTo>
                      <a:pt x="36" y="156"/>
                    </a:lnTo>
                    <a:lnTo>
                      <a:pt x="50" y="132"/>
                    </a:lnTo>
                    <a:lnTo>
                      <a:pt x="68" y="108"/>
                    </a:lnTo>
                    <a:lnTo>
                      <a:pt x="88" y="88"/>
                    </a:lnTo>
                    <a:lnTo>
                      <a:pt x="108" y="68"/>
                    </a:lnTo>
                    <a:lnTo>
                      <a:pt x="132" y="50"/>
                    </a:lnTo>
                    <a:lnTo>
                      <a:pt x="156" y="36"/>
                    </a:lnTo>
                    <a:lnTo>
                      <a:pt x="182" y="24"/>
                    </a:lnTo>
                    <a:lnTo>
                      <a:pt x="210" y="14"/>
                    </a:lnTo>
                    <a:lnTo>
                      <a:pt x="238" y="6"/>
                    </a:lnTo>
                    <a:lnTo>
                      <a:pt x="268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330" y="2"/>
                    </a:lnTo>
                    <a:lnTo>
                      <a:pt x="358" y="6"/>
                    </a:lnTo>
                    <a:lnTo>
                      <a:pt x="388" y="14"/>
                    </a:lnTo>
                    <a:lnTo>
                      <a:pt x="414" y="24"/>
                    </a:lnTo>
                    <a:lnTo>
                      <a:pt x="442" y="36"/>
                    </a:lnTo>
                    <a:lnTo>
                      <a:pt x="466" y="50"/>
                    </a:lnTo>
                    <a:lnTo>
                      <a:pt x="488" y="68"/>
                    </a:lnTo>
                    <a:lnTo>
                      <a:pt x="510" y="88"/>
                    </a:lnTo>
                    <a:lnTo>
                      <a:pt x="530" y="108"/>
                    </a:lnTo>
                    <a:lnTo>
                      <a:pt x="546" y="132"/>
                    </a:lnTo>
                    <a:lnTo>
                      <a:pt x="562" y="156"/>
                    </a:lnTo>
                    <a:lnTo>
                      <a:pt x="574" y="182"/>
                    </a:lnTo>
                    <a:lnTo>
                      <a:pt x="584" y="210"/>
                    </a:lnTo>
                    <a:lnTo>
                      <a:pt x="592" y="238"/>
                    </a:lnTo>
                    <a:lnTo>
                      <a:pt x="596" y="268"/>
                    </a:lnTo>
                    <a:lnTo>
                      <a:pt x="598" y="298"/>
                    </a:lnTo>
                    <a:lnTo>
                      <a:pt x="598" y="298"/>
                    </a:lnTo>
                    <a:lnTo>
                      <a:pt x="596" y="330"/>
                    </a:lnTo>
                    <a:lnTo>
                      <a:pt x="592" y="358"/>
                    </a:lnTo>
                    <a:lnTo>
                      <a:pt x="584" y="388"/>
                    </a:lnTo>
                    <a:lnTo>
                      <a:pt x="574" y="414"/>
                    </a:lnTo>
                    <a:lnTo>
                      <a:pt x="562" y="440"/>
                    </a:lnTo>
                    <a:lnTo>
                      <a:pt x="546" y="466"/>
                    </a:lnTo>
                    <a:lnTo>
                      <a:pt x="530" y="488"/>
                    </a:lnTo>
                    <a:lnTo>
                      <a:pt x="510" y="510"/>
                    </a:lnTo>
                    <a:lnTo>
                      <a:pt x="488" y="530"/>
                    </a:lnTo>
                    <a:lnTo>
                      <a:pt x="466" y="546"/>
                    </a:lnTo>
                    <a:lnTo>
                      <a:pt x="442" y="562"/>
                    </a:lnTo>
                    <a:lnTo>
                      <a:pt x="414" y="574"/>
                    </a:lnTo>
                    <a:lnTo>
                      <a:pt x="388" y="584"/>
                    </a:lnTo>
                    <a:lnTo>
                      <a:pt x="358" y="592"/>
                    </a:lnTo>
                    <a:lnTo>
                      <a:pt x="330" y="596"/>
                    </a:lnTo>
                    <a:lnTo>
                      <a:pt x="298" y="598"/>
                    </a:lnTo>
                    <a:lnTo>
                      <a:pt x="298" y="598"/>
                    </a:lnTo>
                    <a:close/>
                    <a:moveTo>
                      <a:pt x="298" y="18"/>
                    </a:moveTo>
                    <a:lnTo>
                      <a:pt x="298" y="18"/>
                    </a:lnTo>
                    <a:lnTo>
                      <a:pt x="270" y="20"/>
                    </a:lnTo>
                    <a:lnTo>
                      <a:pt x="242" y="24"/>
                    </a:lnTo>
                    <a:lnTo>
                      <a:pt x="216" y="30"/>
                    </a:lnTo>
                    <a:lnTo>
                      <a:pt x="190" y="40"/>
                    </a:lnTo>
                    <a:lnTo>
                      <a:pt x="164" y="52"/>
                    </a:lnTo>
                    <a:lnTo>
                      <a:pt x="142" y="66"/>
                    </a:lnTo>
                    <a:lnTo>
                      <a:pt x="120" y="82"/>
                    </a:lnTo>
                    <a:lnTo>
                      <a:pt x="100" y="100"/>
                    </a:lnTo>
                    <a:lnTo>
                      <a:pt x="82" y="120"/>
                    </a:lnTo>
                    <a:lnTo>
                      <a:pt x="66" y="142"/>
                    </a:lnTo>
                    <a:lnTo>
                      <a:pt x="52" y="164"/>
                    </a:lnTo>
                    <a:lnTo>
                      <a:pt x="40" y="190"/>
                    </a:lnTo>
                    <a:lnTo>
                      <a:pt x="30" y="216"/>
                    </a:lnTo>
                    <a:lnTo>
                      <a:pt x="24" y="242"/>
                    </a:lnTo>
                    <a:lnTo>
                      <a:pt x="20" y="270"/>
                    </a:lnTo>
                    <a:lnTo>
                      <a:pt x="18" y="298"/>
                    </a:lnTo>
                    <a:lnTo>
                      <a:pt x="18" y="298"/>
                    </a:lnTo>
                    <a:lnTo>
                      <a:pt x="20" y="328"/>
                    </a:lnTo>
                    <a:lnTo>
                      <a:pt x="24" y="356"/>
                    </a:lnTo>
                    <a:lnTo>
                      <a:pt x="30" y="382"/>
                    </a:lnTo>
                    <a:lnTo>
                      <a:pt x="40" y="408"/>
                    </a:lnTo>
                    <a:lnTo>
                      <a:pt x="52" y="432"/>
                    </a:lnTo>
                    <a:lnTo>
                      <a:pt x="66" y="456"/>
                    </a:lnTo>
                    <a:lnTo>
                      <a:pt x="82" y="478"/>
                    </a:lnTo>
                    <a:lnTo>
                      <a:pt x="100" y="498"/>
                    </a:lnTo>
                    <a:lnTo>
                      <a:pt x="120" y="516"/>
                    </a:lnTo>
                    <a:lnTo>
                      <a:pt x="142" y="532"/>
                    </a:lnTo>
                    <a:lnTo>
                      <a:pt x="164" y="546"/>
                    </a:lnTo>
                    <a:lnTo>
                      <a:pt x="190" y="558"/>
                    </a:lnTo>
                    <a:lnTo>
                      <a:pt x="216" y="566"/>
                    </a:lnTo>
                    <a:lnTo>
                      <a:pt x="242" y="574"/>
                    </a:lnTo>
                    <a:lnTo>
                      <a:pt x="270" y="578"/>
                    </a:lnTo>
                    <a:lnTo>
                      <a:pt x="298" y="580"/>
                    </a:lnTo>
                    <a:lnTo>
                      <a:pt x="298" y="580"/>
                    </a:lnTo>
                    <a:lnTo>
                      <a:pt x="328" y="578"/>
                    </a:lnTo>
                    <a:lnTo>
                      <a:pt x="356" y="574"/>
                    </a:lnTo>
                    <a:lnTo>
                      <a:pt x="382" y="566"/>
                    </a:lnTo>
                    <a:lnTo>
                      <a:pt x="408" y="558"/>
                    </a:lnTo>
                    <a:lnTo>
                      <a:pt x="432" y="546"/>
                    </a:lnTo>
                    <a:lnTo>
                      <a:pt x="456" y="532"/>
                    </a:lnTo>
                    <a:lnTo>
                      <a:pt x="478" y="516"/>
                    </a:lnTo>
                    <a:lnTo>
                      <a:pt x="498" y="498"/>
                    </a:lnTo>
                    <a:lnTo>
                      <a:pt x="516" y="478"/>
                    </a:lnTo>
                    <a:lnTo>
                      <a:pt x="532" y="456"/>
                    </a:lnTo>
                    <a:lnTo>
                      <a:pt x="546" y="432"/>
                    </a:lnTo>
                    <a:lnTo>
                      <a:pt x="558" y="408"/>
                    </a:lnTo>
                    <a:lnTo>
                      <a:pt x="568" y="382"/>
                    </a:lnTo>
                    <a:lnTo>
                      <a:pt x="574" y="356"/>
                    </a:lnTo>
                    <a:lnTo>
                      <a:pt x="578" y="328"/>
                    </a:lnTo>
                    <a:lnTo>
                      <a:pt x="580" y="298"/>
                    </a:lnTo>
                    <a:lnTo>
                      <a:pt x="580" y="298"/>
                    </a:lnTo>
                    <a:lnTo>
                      <a:pt x="578" y="270"/>
                    </a:lnTo>
                    <a:lnTo>
                      <a:pt x="574" y="242"/>
                    </a:lnTo>
                    <a:lnTo>
                      <a:pt x="568" y="216"/>
                    </a:lnTo>
                    <a:lnTo>
                      <a:pt x="558" y="190"/>
                    </a:lnTo>
                    <a:lnTo>
                      <a:pt x="546" y="164"/>
                    </a:lnTo>
                    <a:lnTo>
                      <a:pt x="532" y="142"/>
                    </a:lnTo>
                    <a:lnTo>
                      <a:pt x="516" y="120"/>
                    </a:lnTo>
                    <a:lnTo>
                      <a:pt x="498" y="100"/>
                    </a:lnTo>
                    <a:lnTo>
                      <a:pt x="478" y="82"/>
                    </a:lnTo>
                    <a:lnTo>
                      <a:pt x="456" y="66"/>
                    </a:lnTo>
                    <a:lnTo>
                      <a:pt x="432" y="52"/>
                    </a:lnTo>
                    <a:lnTo>
                      <a:pt x="408" y="40"/>
                    </a:lnTo>
                    <a:lnTo>
                      <a:pt x="382" y="30"/>
                    </a:lnTo>
                    <a:lnTo>
                      <a:pt x="356" y="24"/>
                    </a:lnTo>
                    <a:lnTo>
                      <a:pt x="328" y="20"/>
                    </a:lnTo>
                    <a:lnTo>
                      <a:pt x="298" y="18"/>
                    </a:lnTo>
                    <a:lnTo>
                      <a:pt x="298" y="1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A8DF6C12-37E0-467C-BAD5-330FC7D431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99" y="5740194"/>
                <a:ext cx="95795" cy="183846"/>
              </a:xfrm>
              <a:custGeom>
                <a:avLst/>
                <a:gdLst>
                  <a:gd name="T0" fmla="*/ 134 w 298"/>
                  <a:gd name="T1" fmla="*/ 596 h 598"/>
                  <a:gd name="T2" fmla="*/ 90 w 298"/>
                  <a:gd name="T3" fmla="*/ 574 h 598"/>
                  <a:gd name="T4" fmla="*/ 54 w 298"/>
                  <a:gd name="T5" fmla="*/ 530 h 598"/>
                  <a:gd name="T6" fmla="*/ 24 w 298"/>
                  <a:gd name="T7" fmla="*/ 466 h 598"/>
                  <a:gd name="T8" fmla="*/ 6 w 298"/>
                  <a:gd name="T9" fmla="*/ 388 h 598"/>
                  <a:gd name="T10" fmla="*/ 0 w 298"/>
                  <a:gd name="T11" fmla="*/ 298 h 598"/>
                  <a:gd name="T12" fmla="*/ 2 w 298"/>
                  <a:gd name="T13" fmla="*/ 238 h 598"/>
                  <a:gd name="T14" fmla="*/ 18 w 298"/>
                  <a:gd name="T15" fmla="*/ 154 h 598"/>
                  <a:gd name="T16" fmla="*/ 42 w 298"/>
                  <a:gd name="T17" fmla="*/ 86 h 598"/>
                  <a:gd name="T18" fmla="*/ 76 w 298"/>
                  <a:gd name="T19" fmla="*/ 36 h 598"/>
                  <a:gd name="T20" fmla="*/ 118 w 298"/>
                  <a:gd name="T21" fmla="*/ 6 h 598"/>
                  <a:gd name="T22" fmla="*/ 148 w 298"/>
                  <a:gd name="T23" fmla="*/ 0 h 598"/>
                  <a:gd name="T24" fmla="*/ 194 w 298"/>
                  <a:gd name="T25" fmla="*/ 12 h 598"/>
                  <a:gd name="T26" fmla="*/ 232 w 298"/>
                  <a:gd name="T27" fmla="*/ 50 h 598"/>
                  <a:gd name="T28" fmla="*/ 264 w 298"/>
                  <a:gd name="T29" fmla="*/ 108 h 598"/>
                  <a:gd name="T30" fmla="*/ 286 w 298"/>
                  <a:gd name="T31" fmla="*/ 182 h 598"/>
                  <a:gd name="T32" fmla="*/ 298 w 298"/>
                  <a:gd name="T33" fmla="*/ 268 h 598"/>
                  <a:gd name="T34" fmla="*/ 298 w 298"/>
                  <a:gd name="T35" fmla="*/ 330 h 598"/>
                  <a:gd name="T36" fmla="*/ 286 w 298"/>
                  <a:gd name="T37" fmla="*/ 416 h 598"/>
                  <a:gd name="T38" fmla="*/ 264 w 298"/>
                  <a:gd name="T39" fmla="*/ 490 h 598"/>
                  <a:gd name="T40" fmla="*/ 232 w 298"/>
                  <a:gd name="T41" fmla="*/ 548 h 598"/>
                  <a:gd name="T42" fmla="*/ 194 w 298"/>
                  <a:gd name="T43" fmla="*/ 584 h 598"/>
                  <a:gd name="T44" fmla="*/ 148 w 298"/>
                  <a:gd name="T45" fmla="*/ 598 h 598"/>
                  <a:gd name="T46" fmla="*/ 148 w 298"/>
                  <a:gd name="T47" fmla="*/ 18 h 598"/>
                  <a:gd name="T48" fmla="*/ 110 w 298"/>
                  <a:gd name="T49" fmla="*/ 30 h 598"/>
                  <a:gd name="T50" fmla="*/ 76 w 298"/>
                  <a:gd name="T51" fmla="*/ 66 h 598"/>
                  <a:gd name="T52" fmla="*/ 48 w 298"/>
                  <a:gd name="T53" fmla="*/ 122 h 598"/>
                  <a:gd name="T54" fmla="*/ 28 w 298"/>
                  <a:gd name="T55" fmla="*/ 190 h 598"/>
                  <a:gd name="T56" fmla="*/ 18 w 298"/>
                  <a:gd name="T57" fmla="*/ 270 h 598"/>
                  <a:gd name="T58" fmla="*/ 18 w 298"/>
                  <a:gd name="T59" fmla="*/ 326 h 598"/>
                  <a:gd name="T60" fmla="*/ 28 w 298"/>
                  <a:gd name="T61" fmla="*/ 406 h 598"/>
                  <a:gd name="T62" fmla="*/ 48 w 298"/>
                  <a:gd name="T63" fmla="*/ 476 h 598"/>
                  <a:gd name="T64" fmla="*/ 76 w 298"/>
                  <a:gd name="T65" fmla="*/ 530 h 598"/>
                  <a:gd name="T66" fmla="*/ 110 w 298"/>
                  <a:gd name="T67" fmla="*/ 566 h 598"/>
                  <a:gd name="T68" fmla="*/ 148 w 298"/>
                  <a:gd name="T69" fmla="*/ 580 h 598"/>
                  <a:gd name="T70" fmla="*/ 174 w 298"/>
                  <a:gd name="T71" fmla="*/ 574 h 598"/>
                  <a:gd name="T72" fmla="*/ 210 w 298"/>
                  <a:gd name="T73" fmla="*/ 544 h 598"/>
                  <a:gd name="T74" fmla="*/ 242 w 298"/>
                  <a:gd name="T75" fmla="*/ 496 h 598"/>
                  <a:gd name="T76" fmla="*/ 264 w 298"/>
                  <a:gd name="T77" fmla="*/ 432 h 598"/>
                  <a:gd name="T78" fmla="*/ 278 w 298"/>
                  <a:gd name="T79" fmla="*/ 354 h 598"/>
                  <a:gd name="T80" fmla="*/ 280 w 298"/>
                  <a:gd name="T81" fmla="*/ 298 h 598"/>
                  <a:gd name="T82" fmla="*/ 274 w 298"/>
                  <a:gd name="T83" fmla="*/ 216 h 598"/>
                  <a:gd name="T84" fmla="*/ 258 w 298"/>
                  <a:gd name="T85" fmla="*/ 142 h 598"/>
                  <a:gd name="T86" fmla="*/ 232 w 298"/>
                  <a:gd name="T87" fmla="*/ 82 h 598"/>
                  <a:gd name="T88" fmla="*/ 200 w 298"/>
                  <a:gd name="T89" fmla="*/ 40 h 598"/>
                  <a:gd name="T90" fmla="*/ 162 w 298"/>
                  <a:gd name="T91" fmla="*/ 2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" h="598">
                    <a:moveTo>
                      <a:pt x="148" y="598"/>
                    </a:moveTo>
                    <a:lnTo>
                      <a:pt x="148" y="598"/>
                    </a:lnTo>
                    <a:lnTo>
                      <a:pt x="134" y="596"/>
                    </a:lnTo>
                    <a:lnTo>
                      <a:pt x="118" y="592"/>
                    </a:lnTo>
                    <a:lnTo>
                      <a:pt x="104" y="584"/>
                    </a:lnTo>
                    <a:lnTo>
                      <a:pt x="90" y="574"/>
                    </a:lnTo>
                    <a:lnTo>
                      <a:pt x="76" y="562"/>
                    </a:lnTo>
                    <a:lnTo>
                      <a:pt x="64" y="548"/>
                    </a:lnTo>
                    <a:lnTo>
                      <a:pt x="54" y="530"/>
                    </a:lnTo>
                    <a:lnTo>
                      <a:pt x="42" y="510"/>
                    </a:lnTo>
                    <a:lnTo>
                      <a:pt x="34" y="490"/>
                    </a:lnTo>
                    <a:lnTo>
                      <a:pt x="24" y="466"/>
                    </a:lnTo>
                    <a:lnTo>
                      <a:pt x="18" y="442"/>
                    </a:lnTo>
                    <a:lnTo>
                      <a:pt x="10" y="416"/>
                    </a:lnTo>
                    <a:lnTo>
                      <a:pt x="6" y="388"/>
                    </a:lnTo>
                    <a:lnTo>
                      <a:pt x="2" y="360"/>
                    </a:lnTo>
                    <a:lnTo>
                      <a:pt x="0" y="330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0" y="268"/>
                    </a:lnTo>
                    <a:lnTo>
                      <a:pt x="2" y="238"/>
                    </a:lnTo>
                    <a:lnTo>
                      <a:pt x="6" y="208"/>
                    </a:lnTo>
                    <a:lnTo>
                      <a:pt x="10" y="182"/>
                    </a:lnTo>
                    <a:lnTo>
                      <a:pt x="18" y="154"/>
                    </a:lnTo>
                    <a:lnTo>
                      <a:pt x="24" y="130"/>
                    </a:lnTo>
                    <a:lnTo>
                      <a:pt x="34" y="108"/>
                    </a:lnTo>
                    <a:lnTo>
                      <a:pt x="42" y="86"/>
                    </a:lnTo>
                    <a:lnTo>
                      <a:pt x="54" y="68"/>
                    </a:lnTo>
                    <a:lnTo>
                      <a:pt x="64" y="50"/>
                    </a:lnTo>
                    <a:lnTo>
                      <a:pt x="76" y="36"/>
                    </a:lnTo>
                    <a:lnTo>
                      <a:pt x="90" y="22"/>
                    </a:lnTo>
                    <a:lnTo>
                      <a:pt x="104" y="12"/>
                    </a:lnTo>
                    <a:lnTo>
                      <a:pt x="118" y="6"/>
                    </a:lnTo>
                    <a:lnTo>
                      <a:pt x="134" y="2"/>
                    </a:lnTo>
                    <a:lnTo>
                      <a:pt x="148" y="0"/>
                    </a:lnTo>
                    <a:lnTo>
                      <a:pt x="148" y="0"/>
                    </a:lnTo>
                    <a:lnTo>
                      <a:pt x="164" y="2"/>
                    </a:lnTo>
                    <a:lnTo>
                      <a:pt x="180" y="6"/>
                    </a:lnTo>
                    <a:lnTo>
                      <a:pt x="194" y="12"/>
                    </a:lnTo>
                    <a:lnTo>
                      <a:pt x="208" y="22"/>
                    </a:lnTo>
                    <a:lnTo>
                      <a:pt x="220" y="36"/>
                    </a:lnTo>
                    <a:lnTo>
                      <a:pt x="232" y="50"/>
                    </a:lnTo>
                    <a:lnTo>
                      <a:pt x="244" y="68"/>
                    </a:lnTo>
                    <a:lnTo>
                      <a:pt x="254" y="86"/>
                    </a:lnTo>
                    <a:lnTo>
                      <a:pt x="264" y="108"/>
                    </a:lnTo>
                    <a:lnTo>
                      <a:pt x="272" y="130"/>
                    </a:lnTo>
                    <a:lnTo>
                      <a:pt x="280" y="154"/>
                    </a:lnTo>
                    <a:lnTo>
                      <a:pt x="286" y="182"/>
                    </a:lnTo>
                    <a:lnTo>
                      <a:pt x="292" y="208"/>
                    </a:lnTo>
                    <a:lnTo>
                      <a:pt x="296" y="238"/>
                    </a:lnTo>
                    <a:lnTo>
                      <a:pt x="298" y="268"/>
                    </a:lnTo>
                    <a:lnTo>
                      <a:pt x="298" y="298"/>
                    </a:lnTo>
                    <a:lnTo>
                      <a:pt x="298" y="298"/>
                    </a:lnTo>
                    <a:lnTo>
                      <a:pt x="298" y="330"/>
                    </a:lnTo>
                    <a:lnTo>
                      <a:pt x="296" y="360"/>
                    </a:lnTo>
                    <a:lnTo>
                      <a:pt x="292" y="388"/>
                    </a:lnTo>
                    <a:lnTo>
                      <a:pt x="286" y="416"/>
                    </a:lnTo>
                    <a:lnTo>
                      <a:pt x="280" y="442"/>
                    </a:lnTo>
                    <a:lnTo>
                      <a:pt x="272" y="466"/>
                    </a:lnTo>
                    <a:lnTo>
                      <a:pt x="264" y="490"/>
                    </a:lnTo>
                    <a:lnTo>
                      <a:pt x="254" y="510"/>
                    </a:lnTo>
                    <a:lnTo>
                      <a:pt x="244" y="530"/>
                    </a:lnTo>
                    <a:lnTo>
                      <a:pt x="232" y="548"/>
                    </a:lnTo>
                    <a:lnTo>
                      <a:pt x="220" y="562"/>
                    </a:lnTo>
                    <a:lnTo>
                      <a:pt x="208" y="574"/>
                    </a:lnTo>
                    <a:lnTo>
                      <a:pt x="194" y="584"/>
                    </a:lnTo>
                    <a:lnTo>
                      <a:pt x="180" y="592"/>
                    </a:lnTo>
                    <a:lnTo>
                      <a:pt x="164" y="596"/>
                    </a:lnTo>
                    <a:lnTo>
                      <a:pt x="148" y="598"/>
                    </a:lnTo>
                    <a:lnTo>
                      <a:pt x="148" y="598"/>
                    </a:lnTo>
                    <a:close/>
                    <a:moveTo>
                      <a:pt x="148" y="18"/>
                    </a:moveTo>
                    <a:lnTo>
                      <a:pt x="148" y="18"/>
                    </a:lnTo>
                    <a:lnTo>
                      <a:pt x="136" y="20"/>
                    </a:lnTo>
                    <a:lnTo>
                      <a:pt x="122" y="24"/>
                    </a:lnTo>
                    <a:lnTo>
                      <a:pt x="110" y="30"/>
                    </a:lnTo>
                    <a:lnTo>
                      <a:pt x="98" y="40"/>
                    </a:lnTo>
                    <a:lnTo>
                      <a:pt x="86" y="52"/>
                    </a:lnTo>
                    <a:lnTo>
                      <a:pt x="76" y="66"/>
                    </a:lnTo>
                    <a:lnTo>
                      <a:pt x="66" y="82"/>
                    </a:lnTo>
                    <a:lnTo>
                      <a:pt x="56" y="100"/>
                    </a:lnTo>
                    <a:lnTo>
                      <a:pt x="48" y="122"/>
                    </a:lnTo>
                    <a:lnTo>
                      <a:pt x="40" y="142"/>
                    </a:lnTo>
                    <a:lnTo>
                      <a:pt x="34" y="166"/>
                    </a:lnTo>
                    <a:lnTo>
                      <a:pt x="28" y="190"/>
                    </a:lnTo>
                    <a:lnTo>
                      <a:pt x="24" y="216"/>
                    </a:lnTo>
                    <a:lnTo>
                      <a:pt x="20" y="242"/>
                    </a:lnTo>
                    <a:lnTo>
                      <a:pt x="18" y="270"/>
                    </a:lnTo>
                    <a:lnTo>
                      <a:pt x="18" y="298"/>
                    </a:lnTo>
                    <a:lnTo>
                      <a:pt x="18" y="298"/>
                    </a:lnTo>
                    <a:lnTo>
                      <a:pt x="18" y="326"/>
                    </a:lnTo>
                    <a:lnTo>
                      <a:pt x="20" y="354"/>
                    </a:lnTo>
                    <a:lnTo>
                      <a:pt x="24" y="380"/>
                    </a:lnTo>
                    <a:lnTo>
                      <a:pt x="28" y="406"/>
                    </a:lnTo>
                    <a:lnTo>
                      <a:pt x="34" y="432"/>
                    </a:lnTo>
                    <a:lnTo>
                      <a:pt x="40" y="454"/>
                    </a:lnTo>
                    <a:lnTo>
                      <a:pt x="48" y="476"/>
                    </a:lnTo>
                    <a:lnTo>
                      <a:pt x="56" y="496"/>
                    </a:lnTo>
                    <a:lnTo>
                      <a:pt x="66" y="514"/>
                    </a:lnTo>
                    <a:lnTo>
                      <a:pt x="76" y="530"/>
                    </a:lnTo>
                    <a:lnTo>
                      <a:pt x="86" y="544"/>
                    </a:lnTo>
                    <a:lnTo>
                      <a:pt x="98" y="556"/>
                    </a:lnTo>
                    <a:lnTo>
                      <a:pt x="110" y="566"/>
                    </a:lnTo>
                    <a:lnTo>
                      <a:pt x="122" y="574"/>
                    </a:lnTo>
                    <a:lnTo>
                      <a:pt x="136" y="578"/>
                    </a:lnTo>
                    <a:lnTo>
                      <a:pt x="148" y="580"/>
                    </a:lnTo>
                    <a:lnTo>
                      <a:pt x="148" y="580"/>
                    </a:lnTo>
                    <a:lnTo>
                      <a:pt x="162" y="578"/>
                    </a:lnTo>
                    <a:lnTo>
                      <a:pt x="174" y="574"/>
                    </a:lnTo>
                    <a:lnTo>
                      <a:pt x="188" y="566"/>
                    </a:lnTo>
                    <a:lnTo>
                      <a:pt x="200" y="556"/>
                    </a:lnTo>
                    <a:lnTo>
                      <a:pt x="210" y="544"/>
                    </a:lnTo>
                    <a:lnTo>
                      <a:pt x="222" y="530"/>
                    </a:lnTo>
                    <a:lnTo>
                      <a:pt x="232" y="514"/>
                    </a:lnTo>
                    <a:lnTo>
                      <a:pt x="242" y="496"/>
                    </a:lnTo>
                    <a:lnTo>
                      <a:pt x="250" y="476"/>
                    </a:lnTo>
                    <a:lnTo>
                      <a:pt x="258" y="454"/>
                    </a:lnTo>
                    <a:lnTo>
                      <a:pt x="264" y="432"/>
                    </a:lnTo>
                    <a:lnTo>
                      <a:pt x="270" y="406"/>
                    </a:lnTo>
                    <a:lnTo>
                      <a:pt x="274" y="380"/>
                    </a:lnTo>
                    <a:lnTo>
                      <a:pt x="278" y="354"/>
                    </a:lnTo>
                    <a:lnTo>
                      <a:pt x="280" y="326"/>
                    </a:lnTo>
                    <a:lnTo>
                      <a:pt x="280" y="298"/>
                    </a:lnTo>
                    <a:lnTo>
                      <a:pt x="280" y="298"/>
                    </a:lnTo>
                    <a:lnTo>
                      <a:pt x="280" y="270"/>
                    </a:lnTo>
                    <a:lnTo>
                      <a:pt x="278" y="242"/>
                    </a:lnTo>
                    <a:lnTo>
                      <a:pt x="274" y="216"/>
                    </a:lnTo>
                    <a:lnTo>
                      <a:pt x="270" y="190"/>
                    </a:lnTo>
                    <a:lnTo>
                      <a:pt x="264" y="166"/>
                    </a:lnTo>
                    <a:lnTo>
                      <a:pt x="258" y="142"/>
                    </a:lnTo>
                    <a:lnTo>
                      <a:pt x="250" y="122"/>
                    </a:lnTo>
                    <a:lnTo>
                      <a:pt x="242" y="100"/>
                    </a:lnTo>
                    <a:lnTo>
                      <a:pt x="232" y="82"/>
                    </a:lnTo>
                    <a:lnTo>
                      <a:pt x="222" y="66"/>
                    </a:lnTo>
                    <a:lnTo>
                      <a:pt x="210" y="52"/>
                    </a:lnTo>
                    <a:lnTo>
                      <a:pt x="200" y="40"/>
                    </a:lnTo>
                    <a:lnTo>
                      <a:pt x="188" y="30"/>
                    </a:lnTo>
                    <a:lnTo>
                      <a:pt x="174" y="24"/>
                    </a:lnTo>
                    <a:lnTo>
                      <a:pt x="162" y="20"/>
                    </a:lnTo>
                    <a:lnTo>
                      <a:pt x="148" y="18"/>
                    </a:lnTo>
                    <a:lnTo>
                      <a:pt x="148" y="18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661B98BD-7942-40B1-9CD3-59179D116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503" y="5842262"/>
                <a:ext cx="5786" cy="81778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48" name="Rectangle 8">
                <a:extLst>
                  <a:ext uri="{FF2B5EF4-FFF2-40B4-BE49-F238E27FC236}">
                    <a16:creationId xmlns:a16="http://schemas.microsoft.com/office/drawing/2014/main" id="{959AB47E-830E-42BD-A24D-10F70B295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503" y="5740194"/>
                <a:ext cx="5786" cy="81163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49" name="Rectangle 9">
                <a:extLst>
                  <a:ext uri="{FF2B5EF4-FFF2-40B4-BE49-F238E27FC236}">
                    <a16:creationId xmlns:a16="http://schemas.microsoft.com/office/drawing/2014/main" id="{9EB18E3D-CFC6-4D5B-B89E-C5BB6DD2C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95" y="5799221"/>
                <a:ext cx="176160" cy="553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0" name="Rectangle 10">
                <a:extLst>
                  <a:ext uri="{FF2B5EF4-FFF2-40B4-BE49-F238E27FC236}">
                    <a16:creationId xmlns:a16="http://schemas.microsoft.com/office/drawing/2014/main" id="{C4555656-7E58-40DB-BBF8-41B971AC6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95" y="5858863"/>
                <a:ext cx="176160" cy="553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1" name="Freeform 11">
                <a:extLst>
                  <a:ext uri="{FF2B5EF4-FFF2-40B4-BE49-F238E27FC236}">
                    <a16:creationId xmlns:a16="http://schemas.microsoft.com/office/drawing/2014/main" id="{C830810A-9FF8-4246-841E-7A72F2B4B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277" y="5714369"/>
                <a:ext cx="245596" cy="234880"/>
              </a:xfrm>
              <a:custGeom>
                <a:avLst/>
                <a:gdLst>
                  <a:gd name="T0" fmla="*/ 328 w 764"/>
                  <a:gd name="T1" fmla="*/ 760 h 764"/>
                  <a:gd name="T2" fmla="*/ 224 w 764"/>
                  <a:gd name="T3" fmla="*/ 730 h 764"/>
                  <a:gd name="T4" fmla="*/ 132 w 764"/>
                  <a:gd name="T5" fmla="*/ 670 h 764"/>
                  <a:gd name="T6" fmla="*/ 62 w 764"/>
                  <a:gd name="T7" fmla="*/ 588 h 764"/>
                  <a:gd name="T8" fmla="*/ 40 w 764"/>
                  <a:gd name="T9" fmla="*/ 528 h 764"/>
                  <a:gd name="T10" fmla="*/ 56 w 764"/>
                  <a:gd name="T11" fmla="*/ 510 h 764"/>
                  <a:gd name="T12" fmla="*/ 48 w 764"/>
                  <a:gd name="T13" fmla="*/ 482 h 764"/>
                  <a:gd name="T14" fmla="*/ 22 w 764"/>
                  <a:gd name="T15" fmla="*/ 474 h 764"/>
                  <a:gd name="T16" fmla="*/ 4 w 764"/>
                  <a:gd name="T17" fmla="*/ 424 h 764"/>
                  <a:gd name="T18" fmla="*/ 2 w 764"/>
                  <a:gd name="T19" fmla="*/ 344 h 764"/>
                  <a:gd name="T20" fmla="*/ 46 w 764"/>
                  <a:gd name="T21" fmla="*/ 200 h 764"/>
                  <a:gd name="T22" fmla="*/ 140 w 764"/>
                  <a:gd name="T23" fmla="*/ 88 h 764"/>
                  <a:gd name="T24" fmla="*/ 270 w 764"/>
                  <a:gd name="T25" fmla="*/ 18 h 764"/>
                  <a:gd name="T26" fmla="*/ 382 w 764"/>
                  <a:gd name="T27" fmla="*/ 0 h 764"/>
                  <a:gd name="T28" fmla="*/ 476 w 764"/>
                  <a:gd name="T29" fmla="*/ 12 h 764"/>
                  <a:gd name="T30" fmla="*/ 562 w 764"/>
                  <a:gd name="T31" fmla="*/ 46 h 764"/>
                  <a:gd name="T32" fmla="*/ 562 w 764"/>
                  <a:gd name="T33" fmla="*/ 68 h 764"/>
                  <a:gd name="T34" fmla="*/ 562 w 764"/>
                  <a:gd name="T35" fmla="*/ 94 h 764"/>
                  <a:gd name="T36" fmla="*/ 584 w 764"/>
                  <a:gd name="T37" fmla="*/ 114 h 764"/>
                  <a:gd name="T38" fmla="*/ 608 w 764"/>
                  <a:gd name="T39" fmla="*/ 116 h 764"/>
                  <a:gd name="T40" fmla="*/ 634 w 764"/>
                  <a:gd name="T41" fmla="*/ 96 h 764"/>
                  <a:gd name="T42" fmla="*/ 694 w 764"/>
                  <a:gd name="T43" fmla="*/ 162 h 764"/>
                  <a:gd name="T44" fmla="*/ 756 w 764"/>
                  <a:gd name="T45" fmla="*/ 304 h 764"/>
                  <a:gd name="T46" fmla="*/ 762 w 764"/>
                  <a:gd name="T47" fmla="*/ 420 h 764"/>
                  <a:gd name="T48" fmla="*/ 720 w 764"/>
                  <a:gd name="T49" fmla="*/ 564 h 764"/>
                  <a:gd name="T50" fmla="*/ 644 w 764"/>
                  <a:gd name="T51" fmla="*/ 660 h 764"/>
                  <a:gd name="T52" fmla="*/ 628 w 764"/>
                  <a:gd name="T53" fmla="*/ 646 h 764"/>
                  <a:gd name="T54" fmla="*/ 606 w 764"/>
                  <a:gd name="T55" fmla="*/ 646 h 764"/>
                  <a:gd name="T56" fmla="*/ 590 w 764"/>
                  <a:gd name="T57" fmla="*/ 672 h 764"/>
                  <a:gd name="T58" fmla="*/ 592 w 764"/>
                  <a:gd name="T59" fmla="*/ 702 h 764"/>
                  <a:gd name="T60" fmla="*/ 518 w 764"/>
                  <a:gd name="T61" fmla="*/ 740 h 764"/>
                  <a:gd name="T62" fmla="*/ 410 w 764"/>
                  <a:gd name="T63" fmla="*/ 764 h 764"/>
                  <a:gd name="T64" fmla="*/ 54 w 764"/>
                  <a:gd name="T65" fmla="*/ 540 h 764"/>
                  <a:gd name="T66" fmla="*/ 112 w 764"/>
                  <a:gd name="T67" fmla="*/ 626 h 764"/>
                  <a:gd name="T68" fmla="*/ 190 w 764"/>
                  <a:gd name="T69" fmla="*/ 690 h 764"/>
                  <a:gd name="T70" fmla="*/ 282 w 764"/>
                  <a:gd name="T71" fmla="*/ 732 h 764"/>
                  <a:gd name="T72" fmla="*/ 382 w 764"/>
                  <a:gd name="T73" fmla="*/ 746 h 764"/>
                  <a:gd name="T74" fmla="*/ 458 w 764"/>
                  <a:gd name="T75" fmla="*/ 738 h 764"/>
                  <a:gd name="T76" fmla="*/ 554 w 764"/>
                  <a:gd name="T77" fmla="*/ 704 h 764"/>
                  <a:gd name="T78" fmla="*/ 572 w 764"/>
                  <a:gd name="T79" fmla="*/ 672 h 764"/>
                  <a:gd name="T80" fmla="*/ 580 w 764"/>
                  <a:gd name="T81" fmla="*/ 646 h 764"/>
                  <a:gd name="T82" fmla="*/ 608 w 764"/>
                  <a:gd name="T83" fmla="*/ 628 h 764"/>
                  <a:gd name="T84" fmla="*/ 644 w 764"/>
                  <a:gd name="T85" fmla="*/ 636 h 764"/>
                  <a:gd name="T86" fmla="*/ 706 w 764"/>
                  <a:gd name="T87" fmla="*/ 550 h 764"/>
                  <a:gd name="T88" fmla="*/ 746 w 764"/>
                  <a:gd name="T89" fmla="*/ 418 h 764"/>
                  <a:gd name="T90" fmla="*/ 740 w 764"/>
                  <a:gd name="T91" fmla="*/ 310 h 764"/>
                  <a:gd name="T92" fmla="*/ 684 w 764"/>
                  <a:gd name="T93" fmla="*/ 178 h 764"/>
                  <a:gd name="T94" fmla="*/ 628 w 764"/>
                  <a:gd name="T95" fmla="*/ 128 h 764"/>
                  <a:gd name="T96" fmla="*/ 598 w 764"/>
                  <a:gd name="T97" fmla="*/ 136 h 764"/>
                  <a:gd name="T98" fmla="*/ 558 w 764"/>
                  <a:gd name="T99" fmla="*/ 118 h 764"/>
                  <a:gd name="T100" fmla="*/ 542 w 764"/>
                  <a:gd name="T101" fmla="*/ 78 h 764"/>
                  <a:gd name="T102" fmla="*/ 546 w 764"/>
                  <a:gd name="T103" fmla="*/ 58 h 764"/>
                  <a:gd name="T104" fmla="*/ 466 w 764"/>
                  <a:gd name="T105" fmla="*/ 28 h 764"/>
                  <a:gd name="T106" fmla="*/ 382 w 764"/>
                  <a:gd name="T107" fmla="*/ 18 h 764"/>
                  <a:gd name="T108" fmla="*/ 274 w 764"/>
                  <a:gd name="T109" fmla="*/ 34 h 764"/>
                  <a:gd name="T110" fmla="*/ 152 w 764"/>
                  <a:gd name="T111" fmla="*/ 102 h 764"/>
                  <a:gd name="T112" fmla="*/ 62 w 764"/>
                  <a:gd name="T113" fmla="*/ 210 h 764"/>
                  <a:gd name="T114" fmla="*/ 20 w 764"/>
                  <a:gd name="T115" fmla="*/ 346 h 764"/>
                  <a:gd name="T116" fmla="*/ 26 w 764"/>
                  <a:gd name="T117" fmla="*/ 456 h 764"/>
                  <a:gd name="T118" fmla="*/ 54 w 764"/>
                  <a:gd name="T119" fmla="*/ 462 h 764"/>
                  <a:gd name="T120" fmla="*/ 74 w 764"/>
                  <a:gd name="T121" fmla="*/ 492 h 764"/>
                  <a:gd name="T122" fmla="*/ 70 w 764"/>
                  <a:gd name="T123" fmla="*/ 52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4" h="764">
                    <a:moveTo>
                      <a:pt x="382" y="764"/>
                    </a:moveTo>
                    <a:lnTo>
                      <a:pt x="382" y="764"/>
                    </a:lnTo>
                    <a:lnTo>
                      <a:pt x="354" y="764"/>
                    </a:lnTo>
                    <a:lnTo>
                      <a:pt x="328" y="760"/>
                    </a:lnTo>
                    <a:lnTo>
                      <a:pt x="300" y="756"/>
                    </a:lnTo>
                    <a:lnTo>
                      <a:pt x="274" y="748"/>
                    </a:lnTo>
                    <a:lnTo>
                      <a:pt x="248" y="740"/>
                    </a:lnTo>
                    <a:lnTo>
                      <a:pt x="224" y="730"/>
                    </a:lnTo>
                    <a:lnTo>
                      <a:pt x="200" y="718"/>
                    </a:lnTo>
                    <a:lnTo>
                      <a:pt x="176" y="704"/>
                    </a:lnTo>
                    <a:lnTo>
                      <a:pt x="154" y="688"/>
                    </a:lnTo>
                    <a:lnTo>
                      <a:pt x="132" y="670"/>
                    </a:lnTo>
                    <a:lnTo>
                      <a:pt x="112" y="652"/>
                    </a:lnTo>
                    <a:lnTo>
                      <a:pt x="94" y="632"/>
                    </a:lnTo>
                    <a:lnTo>
                      <a:pt x="78" y="612"/>
                    </a:lnTo>
                    <a:lnTo>
                      <a:pt x="62" y="588"/>
                    </a:lnTo>
                    <a:lnTo>
                      <a:pt x="48" y="564"/>
                    </a:lnTo>
                    <a:lnTo>
                      <a:pt x="34" y="540"/>
                    </a:lnTo>
                    <a:lnTo>
                      <a:pt x="30" y="532"/>
                    </a:lnTo>
                    <a:lnTo>
                      <a:pt x="40" y="528"/>
                    </a:lnTo>
                    <a:lnTo>
                      <a:pt x="40" y="528"/>
                    </a:lnTo>
                    <a:lnTo>
                      <a:pt x="46" y="524"/>
                    </a:lnTo>
                    <a:lnTo>
                      <a:pt x="52" y="518"/>
                    </a:lnTo>
                    <a:lnTo>
                      <a:pt x="56" y="510"/>
                    </a:lnTo>
                    <a:lnTo>
                      <a:pt x="58" y="502"/>
                    </a:lnTo>
                    <a:lnTo>
                      <a:pt x="58" y="502"/>
                    </a:lnTo>
                    <a:lnTo>
                      <a:pt x="56" y="490"/>
                    </a:lnTo>
                    <a:lnTo>
                      <a:pt x="48" y="482"/>
                    </a:lnTo>
                    <a:lnTo>
                      <a:pt x="40" y="476"/>
                    </a:lnTo>
                    <a:lnTo>
                      <a:pt x="30" y="474"/>
                    </a:lnTo>
                    <a:lnTo>
                      <a:pt x="30" y="474"/>
                    </a:lnTo>
                    <a:lnTo>
                      <a:pt x="22" y="474"/>
                    </a:lnTo>
                    <a:lnTo>
                      <a:pt x="12" y="478"/>
                    </a:lnTo>
                    <a:lnTo>
                      <a:pt x="10" y="468"/>
                    </a:lnTo>
                    <a:lnTo>
                      <a:pt x="10" y="468"/>
                    </a:lnTo>
                    <a:lnTo>
                      <a:pt x="4" y="424"/>
                    </a:lnTo>
                    <a:lnTo>
                      <a:pt x="2" y="404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2" y="344"/>
                    </a:lnTo>
                    <a:lnTo>
                      <a:pt x="8" y="306"/>
                    </a:lnTo>
                    <a:lnTo>
                      <a:pt x="18" y="270"/>
                    </a:lnTo>
                    <a:lnTo>
                      <a:pt x="30" y="234"/>
                    </a:lnTo>
                    <a:lnTo>
                      <a:pt x="46" y="200"/>
                    </a:lnTo>
                    <a:lnTo>
                      <a:pt x="66" y="170"/>
                    </a:lnTo>
                    <a:lnTo>
                      <a:pt x="88" y="140"/>
                    </a:lnTo>
                    <a:lnTo>
                      <a:pt x="112" y="112"/>
                    </a:lnTo>
                    <a:lnTo>
                      <a:pt x="140" y="88"/>
                    </a:lnTo>
                    <a:lnTo>
                      <a:pt x="170" y="66"/>
                    </a:lnTo>
                    <a:lnTo>
                      <a:pt x="200" y="46"/>
                    </a:lnTo>
                    <a:lnTo>
                      <a:pt x="234" y="30"/>
                    </a:lnTo>
                    <a:lnTo>
                      <a:pt x="270" y="18"/>
                    </a:lnTo>
                    <a:lnTo>
                      <a:pt x="306" y="8"/>
                    </a:lnTo>
                    <a:lnTo>
                      <a:pt x="344" y="2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406" y="2"/>
                    </a:lnTo>
                    <a:lnTo>
                      <a:pt x="430" y="4"/>
                    </a:lnTo>
                    <a:lnTo>
                      <a:pt x="452" y="6"/>
                    </a:lnTo>
                    <a:lnTo>
                      <a:pt x="476" y="12"/>
                    </a:lnTo>
                    <a:lnTo>
                      <a:pt x="498" y="18"/>
                    </a:lnTo>
                    <a:lnTo>
                      <a:pt x="520" y="26"/>
                    </a:lnTo>
                    <a:lnTo>
                      <a:pt x="542" y="34"/>
                    </a:lnTo>
                    <a:lnTo>
                      <a:pt x="562" y="46"/>
                    </a:lnTo>
                    <a:lnTo>
                      <a:pt x="570" y="50"/>
                    </a:lnTo>
                    <a:lnTo>
                      <a:pt x="566" y="58"/>
                    </a:lnTo>
                    <a:lnTo>
                      <a:pt x="566" y="58"/>
                    </a:lnTo>
                    <a:lnTo>
                      <a:pt x="562" y="68"/>
                    </a:lnTo>
                    <a:lnTo>
                      <a:pt x="560" y="78"/>
                    </a:lnTo>
                    <a:lnTo>
                      <a:pt x="560" y="78"/>
                    </a:lnTo>
                    <a:lnTo>
                      <a:pt x="560" y="86"/>
                    </a:lnTo>
                    <a:lnTo>
                      <a:pt x="562" y="94"/>
                    </a:lnTo>
                    <a:lnTo>
                      <a:pt x="566" y="100"/>
                    </a:lnTo>
                    <a:lnTo>
                      <a:pt x="572" y="106"/>
                    </a:lnTo>
                    <a:lnTo>
                      <a:pt x="576" y="110"/>
                    </a:lnTo>
                    <a:lnTo>
                      <a:pt x="584" y="114"/>
                    </a:lnTo>
                    <a:lnTo>
                      <a:pt x="590" y="116"/>
                    </a:lnTo>
                    <a:lnTo>
                      <a:pt x="598" y="118"/>
                    </a:lnTo>
                    <a:lnTo>
                      <a:pt x="598" y="118"/>
                    </a:lnTo>
                    <a:lnTo>
                      <a:pt x="608" y="116"/>
                    </a:lnTo>
                    <a:lnTo>
                      <a:pt x="616" y="114"/>
                    </a:lnTo>
                    <a:lnTo>
                      <a:pt x="622" y="110"/>
                    </a:lnTo>
                    <a:lnTo>
                      <a:pt x="628" y="104"/>
                    </a:lnTo>
                    <a:lnTo>
                      <a:pt x="634" y="96"/>
                    </a:lnTo>
                    <a:lnTo>
                      <a:pt x="642" y="102"/>
                    </a:lnTo>
                    <a:lnTo>
                      <a:pt x="642" y="102"/>
                    </a:lnTo>
                    <a:lnTo>
                      <a:pt x="670" y="130"/>
                    </a:lnTo>
                    <a:lnTo>
                      <a:pt x="694" y="162"/>
                    </a:lnTo>
                    <a:lnTo>
                      <a:pt x="716" y="194"/>
                    </a:lnTo>
                    <a:lnTo>
                      <a:pt x="732" y="230"/>
                    </a:lnTo>
                    <a:lnTo>
                      <a:pt x="746" y="266"/>
                    </a:lnTo>
                    <a:lnTo>
                      <a:pt x="756" y="304"/>
                    </a:lnTo>
                    <a:lnTo>
                      <a:pt x="762" y="344"/>
                    </a:lnTo>
                    <a:lnTo>
                      <a:pt x="764" y="382"/>
                    </a:lnTo>
                    <a:lnTo>
                      <a:pt x="764" y="382"/>
                    </a:lnTo>
                    <a:lnTo>
                      <a:pt x="762" y="420"/>
                    </a:lnTo>
                    <a:lnTo>
                      <a:pt x="758" y="458"/>
                    </a:lnTo>
                    <a:lnTo>
                      <a:pt x="748" y="494"/>
                    </a:lnTo>
                    <a:lnTo>
                      <a:pt x="736" y="530"/>
                    </a:lnTo>
                    <a:lnTo>
                      <a:pt x="720" y="564"/>
                    </a:lnTo>
                    <a:lnTo>
                      <a:pt x="700" y="596"/>
                    </a:lnTo>
                    <a:lnTo>
                      <a:pt x="678" y="626"/>
                    </a:lnTo>
                    <a:lnTo>
                      <a:pt x="652" y="654"/>
                    </a:lnTo>
                    <a:lnTo>
                      <a:pt x="644" y="660"/>
                    </a:lnTo>
                    <a:lnTo>
                      <a:pt x="638" y="654"/>
                    </a:lnTo>
                    <a:lnTo>
                      <a:pt x="638" y="654"/>
                    </a:lnTo>
                    <a:lnTo>
                      <a:pt x="634" y="650"/>
                    </a:lnTo>
                    <a:lnTo>
                      <a:pt x="628" y="646"/>
                    </a:lnTo>
                    <a:lnTo>
                      <a:pt x="624" y="646"/>
                    </a:lnTo>
                    <a:lnTo>
                      <a:pt x="618" y="644"/>
                    </a:lnTo>
                    <a:lnTo>
                      <a:pt x="618" y="644"/>
                    </a:lnTo>
                    <a:lnTo>
                      <a:pt x="606" y="646"/>
                    </a:lnTo>
                    <a:lnTo>
                      <a:pt x="598" y="652"/>
                    </a:lnTo>
                    <a:lnTo>
                      <a:pt x="592" y="662"/>
                    </a:lnTo>
                    <a:lnTo>
                      <a:pt x="590" y="672"/>
                    </a:lnTo>
                    <a:lnTo>
                      <a:pt x="590" y="672"/>
                    </a:lnTo>
                    <a:lnTo>
                      <a:pt x="590" y="682"/>
                    </a:lnTo>
                    <a:lnTo>
                      <a:pt x="596" y="688"/>
                    </a:lnTo>
                    <a:lnTo>
                      <a:pt x="600" y="696"/>
                    </a:lnTo>
                    <a:lnTo>
                      <a:pt x="592" y="702"/>
                    </a:lnTo>
                    <a:lnTo>
                      <a:pt x="592" y="702"/>
                    </a:lnTo>
                    <a:lnTo>
                      <a:pt x="568" y="716"/>
                    </a:lnTo>
                    <a:lnTo>
                      <a:pt x="544" y="728"/>
                    </a:lnTo>
                    <a:lnTo>
                      <a:pt x="518" y="740"/>
                    </a:lnTo>
                    <a:lnTo>
                      <a:pt x="492" y="748"/>
                    </a:lnTo>
                    <a:lnTo>
                      <a:pt x="466" y="756"/>
                    </a:lnTo>
                    <a:lnTo>
                      <a:pt x="438" y="760"/>
                    </a:lnTo>
                    <a:lnTo>
                      <a:pt x="410" y="764"/>
                    </a:lnTo>
                    <a:lnTo>
                      <a:pt x="382" y="764"/>
                    </a:lnTo>
                    <a:lnTo>
                      <a:pt x="382" y="764"/>
                    </a:lnTo>
                    <a:close/>
                    <a:moveTo>
                      <a:pt x="54" y="540"/>
                    </a:moveTo>
                    <a:lnTo>
                      <a:pt x="54" y="540"/>
                    </a:lnTo>
                    <a:lnTo>
                      <a:pt x="66" y="564"/>
                    </a:lnTo>
                    <a:lnTo>
                      <a:pt x="80" y="586"/>
                    </a:lnTo>
                    <a:lnTo>
                      <a:pt x="96" y="606"/>
                    </a:lnTo>
                    <a:lnTo>
                      <a:pt x="112" y="626"/>
                    </a:lnTo>
                    <a:lnTo>
                      <a:pt x="130" y="644"/>
                    </a:lnTo>
                    <a:lnTo>
                      <a:pt x="148" y="660"/>
                    </a:lnTo>
                    <a:lnTo>
                      <a:pt x="168" y="676"/>
                    </a:lnTo>
                    <a:lnTo>
                      <a:pt x="190" y="690"/>
                    </a:lnTo>
                    <a:lnTo>
                      <a:pt x="210" y="704"/>
                    </a:lnTo>
                    <a:lnTo>
                      <a:pt x="234" y="714"/>
                    </a:lnTo>
                    <a:lnTo>
                      <a:pt x="256" y="724"/>
                    </a:lnTo>
                    <a:lnTo>
                      <a:pt x="282" y="732"/>
                    </a:lnTo>
                    <a:lnTo>
                      <a:pt x="306" y="738"/>
                    </a:lnTo>
                    <a:lnTo>
                      <a:pt x="332" y="742"/>
                    </a:lnTo>
                    <a:lnTo>
                      <a:pt x="356" y="746"/>
                    </a:lnTo>
                    <a:lnTo>
                      <a:pt x="382" y="746"/>
                    </a:lnTo>
                    <a:lnTo>
                      <a:pt x="382" y="746"/>
                    </a:lnTo>
                    <a:lnTo>
                      <a:pt x="408" y="746"/>
                    </a:lnTo>
                    <a:lnTo>
                      <a:pt x="434" y="744"/>
                    </a:lnTo>
                    <a:lnTo>
                      <a:pt x="458" y="738"/>
                    </a:lnTo>
                    <a:lnTo>
                      <a:pt x="484" y="732"/>
                    </a:lnTo>
                    <a:lnTo>
                      <a:pt x="508" y="724"/>
                    </a:lnTo>
                    <a:lnTo>
                      <a:pt x="530" y="716"/>
                    </a:lnTo>
                    <a:lnTo>
                      <a:pt x="554" y="704"/>
                    </a:lnTo>
                    <a:lnTo>
                      <a:pt x="576" y="692"/>
                    </a:lnTo>
                    <a:lnTo>
                      <a:pt x="576" y="692"/>
                    </a:lnTo>
                    <a:lnTo>
                      <a:pt x="572" y="682"/>
                    </a:lnTo>
                    <a:lnTo>
                      <a:pt x="572" y="672"/>
                    </a:lnTo>
                    <a:lnTo>
                      <a:pt x="572" y="672"/>
                    </a:lnTo>
                    <a:lnTo>
                      <a:pt x="572" y="664"/>
                    </a:lnTo>
                    <a:lnTo>
                      <a:pt x="576" y="654"/>
                    </a:lnTo>
                    <a:lnTo>
                      <a:pt x="580" y="646"/>
                    </a:lnTo>
                    <a:lnTo>
                      <a:pt x="586" y="640"/>
                    </a:lnTo>
                    <a:lnTo>
                      <a:pt x="592" y="634"/>
                    </a:lnTo>
                    <a:lnTo>
                      <a:pt x="600" y="630"/>
                    </a:lnTo>
                    <a:lnTo>
                      <a:pt x="608" y="628"/>
                    </a:lnTo>
                    <a:lnTo>
                      <a:pt x="618" y="626"/>
                    </a:lnTo>
                    <a:lnTo>
                      <a:pt x="618" y="626"/>
                    </a:lnTo>
                    <a:lnTo>
                      <a:pt x="632" y="628"/>
                    </a:lnTo>
                    <a:lnTo>
                      <a:pt x="644" y="636"/>
                    </a:lnTo>
                    <a:lnTo>
                      <a:pt x="644" y="636"/>
                    </a:lnTo>
                    <a:lnTo>
                      <a:pt x="668" y="608"/>
                    </a:lnTo>
                    <a:lnTo>
                      <a:pt x="688" y="580"/>
                    </a:lnTo>
                    <a:lnTo>
                      <a:pt x="706" y="550"/>
                    </a:lnTo>
                    <a:lnTo>
                      <a:pt x="720" y="520"/>
                    </a:lnTo>
                    <a:lnTo>
                      <a:pt x="732" y="486"/>
                    </a:lnTo>
                    <a:lnTo>
                      <a:pt x="740" y="452"/>
                    </a:lnTo>
                    <a:lnTo>
                      <a:pt x="746" y="418"/>
                    </a:lnTo>
                    <a:lnTo>
                      <a:pt x="746" y="382"/>
                    </a:lnTo>
                    <a:lnTo>
                      <a:pt x="746" y="382"/>
                    </a:lnTo>
                    <a:lnTo>
                      <a:pt x="744" y="346"/>
                    </a:lnTo>
                    <a:lnTo>
                      <a:pt x="740" y="310"/>
                    </a:lnTo>
                    <a:lnTo>
                      <a:pt x="730" y="274"/>
                    </a:lnTo>
                    <a:lnTo>
                      <a:pt x="718" y="240"/>
                    </a:lnTo>
                    <a:lnTo>
                      <a:pt x="702" y="208"/>
                    </a:lnTo>
                    <a:lnTo>
                      <a:pt x="684" y="178"/>
                    </a:lnTo>
                    <a:lnTo>
                      <a:pt x="660" y="148"/>
                    </a:lnTo>
                    <a:lnTo>
                      <a:pt x="636" y="122"/>
                    </a:lnTo>
                    <a:lnTo>
                      <a:pt x="636" y="122"/>
                    </a:lnTo>
                    <a:lnTo>
                      <a:pt x="628" y="128"/>
                    </a:lnTo>
                    <a:lnTo>
                      <a:pt x="618" y="132"/>
                    </a:lnTo>
                    <a:lnTo>
                      <a:pt x="608" y="134"/>
                    </a:lnTo>
                    <a:lnTo>
                      <a:pt x="598" y="136"/>
                    </a:lnTo>
                    <a:lnTo>
                      <a:pt x="598" y="136"/>
                    </a:lnTo>
                    <a:lnTo>
                      <a:pt x="588" y="134"/>
                    </a:lnTo>
                    <a:lnTo>
                      <a:pt x="576" y="130"/>
                    </a:lnTo>
                    <a:lnTo>
                      <a:pt x="566" y="126"/>
                    </a:lnTo>
                    <a:lnTo>
                      <a:pt x="558" y="118"/>
                    </a:lnTo>
                    <a:lnTo>
                      <a:pt x="552" y="110"/>
                    </a:lnTo>
                    <a:lnTo>
                      <a:pt x="546" y="100"/>
                    </a:lnTo>
                    <a:lnTo>
                      <a:pt x="542" y="90"/>
                    </a:lnTo>
                    <a:lnTo>
                      <a:pt x="542" y="78"/>
                    </a:lnTo>
                    <a:lnTo>
                      <a:pt x="542" y="78"/>
                    </a:lnTo>
                    <a:lnTo>
                      <a:pt x="542" y="68"/>
                    </a:lnTo>
                    <a:lnTo>
                      <a:pt x="546" y="58"/>
                    </a:lnTo>
                    <a:lnTo>
                      <a:pt x="546" y="58"/>
                    </a:lnTo>
                    <a:lnTo>
                      <a:pt x="526" y="48"/>
                    </a:lnTo>
                    <a:lnTo>
                      <a:pt x="508" y="40"/>
                    </a:lnTo>
                    <a:lnTo>
                      <a:pt x="486" y="34"/>
                    </a:lnTo>
                    <a:lnTo>
                      <a:pt x="466" y="28"/>
                    </a:lnTo>
                    <a:lnTo>
                      <a:pt x="446" y="24"/>
                    </a:lnTo>
                    <a:lnTo>
                      <a:pt x="424" y="20"/>
                    </a:lnTo>
                    <a:lnTo>
                      <a:pt x="404" y="20"/>
                    </a:lnTo>
                    <a:lnTo>
                      <a:pt x="382" y="18"/>
                    </a:lnTo>
                    <a:lnTo>
                      <a:pt x="382" y="18"/>
                    </a:lnTo>
                    <a:lnTo>
                      <a:pt x="346" y="20"/>
                    </a:lnTo>
                    <a:lnTo>
                      <a:pt x="310" y="26"/>
                    </a:lnTo>
                    <a:lnTo>
                      <a:pt x="274" y="34"/>
                    </a:lnTo>
                    <a:lnTo>
                      <a:pt x="242" y="48"/>
                    </a:lnTo>
                    <a:lnTo>
                      <a:pt x="210" y="62"/>
                    </a:lnTo>
                    <a:lnTo>
                      <a:pt x="180" y="80"/>
                    </a:lnTo>
                    <a:lnTo>
                      <a:pt x="152" y="102"/>
                    </a:lnTo>
                    <a:lnTo>
                      <a:pt x="126" y="126"/>
                    </a:lnTo>
                    <a:lnTo>
                      <a:pt x="102" y="152"/>
                    </a:lnTo>
                    <a:lnTo>
                      <a:pt x="80" y="180"/>
                    </a:lnTo>
                    <a:lnTo>
                      <a:pt x="62" y="210"/>
                    </a:lnTo>
                    <a:lnTo>
                      <a:pt x="48" y="240"/>
                    </a:lnTo>
                    <a:lnTo>
                      <a:pt x="34" y="274"/>
                    </a:lnTo>
                    <a:lnTo>
                      <a:pt x="26" y="310"/>
                    </a:lnTo>
                    <a:lnTo>
                      <a:pt x="20" y="346"/>
                    </a:lnTo>
                    <a:lnTo>
                      <a:pt x="18" y="382"/>
                    </a:lnTo>
                    <a:lnTo>
                      <a:pt x="18" y="382"/>
                    </a:lnTo>
                    <a:lnTo>
                      <a:pt x="20" y="418"/>
                    </a:lnTo>
                    <a:lnTo>
                      <a:pt x="26" y="456"/>
                    </a:lnTo>
                    <a:lnTo>
                      <a:pt x="26" y="456"/>
                    </a:lnTo>
                    <a:lnTo>
                      <a:pt x="36" y="456"/>
                    </a:lnTo>
                    <a:lnTo>
                      <a:pt x="46" y="458"/>
                    </a:lnTo>
                    <a:lnTo>
                      <a:pt x="54" y="462"/>
                    </a:lnTo>
                    <a:lnTo>
                      <a:pt x="60" y="468"/>
                    </a:lnTo>
                    <a:lnTo>
                      <a:pt x="66" y="474"/>
                    </a:lnTo>
                    <a:lnTo>
                      <a:pt x="72" y="484"/>
                    </a:lnTo>
                    <a:lnTo>
                      <a:pt x="74" y="492"/>
                    </a:lnTo>
                    <a:lnTo>
                      <a:pt x="76" y="502"/>
                    </a:lnTo>
                    <a:lnTo>
                      <a:pt x="76" y="502"/>
                    </a:lnTo>
                    <a:lnTo>
                      <a:pt x="74" y="514"/>
                    </a:lnTo>
                    <a:lnTo>
                      <a:pt x="70" y="524"/>
                    </a:lnTo>
                    <a:lnTo>
                      <a:pt x="64" y="532"/>
                    </a:lnTo>
                    <a:lnTo>
                      <a:pt x="54" y="540"/>
                    </a:lnTo>
                    <a:lnTo>
                      <a:pt x="54" y="540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130698FB-8131-4969-852A-CBA0D1DE2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795" y="5721133"/>
                <a:ext cx="35361" cy="30743"/>
              </a:xfrm>
              <a:custGeom>
                <a:avLst/>
                <a:gdLst>
                  <a:gd name="T0" fmla="*/ 90 w 110"/>
                  <a:gd name="T1" fmla="*/ 100 h 100"/>
                  <a:gd name="T2" fmla="*/ 78 w 110"/>
                  <a:gd name="T3" fmla="*/ 88 h 100"/>
                  <a:gd name="T4" fmla="*/ 82 w 110"/>
                  <a:gd name="T5" fmla="*/ 82 h 100"/>
                  <a:gd name="T6" fmla="*/ 82 w 110"/>
                  <a:gd name="T7" fmla="*/ 82 h 100"/>
                  <a:gd name="T8" fmla="*/ 90 w 110"/>
                  <a:gd name="T9" fmla="*/ 70 h 100"/>
                  <a:gd name="T10" fmla="*/ 92 w 110"/>
                  <a:gd name="T11" fmla="*/ 56 h 100"/>
                  <a:gd name="T12" fmla="*/ 92 w 110"/>
                  <a:gd name="T13" fmla="*/ 56 h 100"/>
                  <a:gd name="T14" fmla="*/ 92 w 110"/>
                  <a:gd name="T15" fmla="*/ 48 h 100"/>
                  <a:gd name="T16" fmla="*/ 88 w 110"/>
                  <a:gd name="T17" fmla="*/ 42 h 100"/>
                  <a:gd name="T18" fmla="*/ 86 w 110"/>
                  <a:gd name="T19" fmla="*/ 34 h 100"/>
                  <a:gd name="T20" fmla="*/ 80 w 110"/>
                  <a:gd name="T21" fmla="*/ 28 h 100"/>
                  <a:gd name="T22" fmla="*/ 74 w 110"/>
                  <a:gd name="T23" fmla="*/ 24 h 100"/>
                  <a:gd name="T24" fmla="*/ 68 w 110"/>
                  <a:gd name="T25" fmla="*/ 20 h 100"/>
                  <a:gd name="T26" fmla="*/ 60 w 110"/>
                  <a:gd name="T27" fmla="*/ 18 h 100"/>
                  <a:gd name="T28" fmla="*/ 52 w 110"/>
                  <a:gd name="T29" fmla="*/ 18 h 100"/>
                  <a:gd name="T30" fmla="*/ 52 w 110"/>
                  <a:gd name="T31" fmla="*/ 18 h 100"/>
                  <a:gd name="T32" fmla="*/ 42 w 110"/>
                  <a:gd name="T33" fmla="*/ 18 h 100"/>
                  <a:gd name="T34" fmla="*/ 34 w 110"/>
                  <a:gd name="T35" fmla="*/ 22 h 100"/>
                  <a:gd name="T36" fmla="*/ 26 w 110"/>
                  <a:gd name="T37" fmla="*/ 28 h 100"/>
                  <a:gd name="T38" fmla="*/ 20 w 110"/>
                  <a:gd name="T39" fmla="*/ 36 h 100"/>
                  <a:gd name="T40" fmla="*/ 14 w 110"/>
                  <a:gd name="T41" fmla="*/ 44 h 100"/>
                  <a:gd name="T42" fmla="*/ 0 w 110"/>
                  <a:gd name="T43" fmla="*/ 34 h 100"/>
                  <a:gd name="T44" fmla="*/ 4 w 110"/>
                  <a:gd name="T45" fmla="*/ 26 h 100"/>
                  <a:gd name="T46" fmla="*/ 4 w 110"/>
                  <a:gd name="T47" fmla="*/ 26 h 100"/>
                  <a:gd name="T48" fmla="*/ 14 w 110"/>
                  <a:gd name="T49" fmla="*/ 14 h 100"/>
                  <a:gd name="T50" fmla="*/ 24 w 110"/>
                  <a:gd name="T51" fmla="*/ 6 h 100"/>
                  <a:gd name="T52" fmla="*/ 38 w 110"/>
                  <a:gd name="T53" fmla="*/ 0 h 100"/>
                  <a:gd name="T54" fmla="*/ 52 w 110"/>
                  <a:gd name="T55" fmla="*/ 0 h 100"/>
                  <a:gd name="T56" fmla="*/ 52 w 110"/>
                  <a:gd name="T57" fmla="*/ 0 h 100"/>
                  <a:gd name="T58" fmla="*/ 64 w 110"/>
                  <a:gd name="T59" fmla="*/ 0 h 100"/>
                  <a:gd name="T60" fmla="*/ 74 w 110"/>
                  <a:gd name="T61" fmla="*/ 4 h 100"/>
                  <a:gd name="T62" fmla="*/ 84 w 110"/>
                  <a:gd name="T63" fmla="*/ 8 h 100"/>
                  <a:gd name="T64" fmla="*/ 94 w 110"/>
                  <a:gd name="T65" fmla="*/ 16 h 100"/>
                  <a:gd name="T66" fmla="*/ 100 w 110"/>
                  <a:gd name="T67" fmla="*/ 24 h 100"/>
                  <a:gd name="T68" fmla="*/ 106 w 110"/>
                  <a:gd name="T69" fmla="*/ 34 h 100"/>
                  <a:gd name="T70" fmla="*/ 108 w 110"/>
                  <a:gd name="T71" fmla="*/ 44 h 100"/>
                  <a:gd name="T72" fmla="*/ 110 w 110"/>
                  <a:gd name="T73" fmla="*/ 56 h 100"/>
                  <a:gd name="T74" fmla="*/ 110 w 110"/>
                  <a:gd name="T75" fmla="*/ 56 h 100"/>
                  <a:gd name="T76" fmla="*/ 110 w 110"/>
                  <a:gd name="T77" fmla="*/ 66 h 100"/>
                  <a:gd name="T78" fmla="*/ 106 w 110"/>
                  <a:gd name="T79" fmla="*/ 76 h 100"/>
                  <a:gd name="T80" fmla="*/ 102 w 110"/>
                  <a:gd name="T81" fmla="*/ 84 h 100"/>
                  <a:gd name="T82" fmla="*/ 96 w 110"/>
                  <a:gd name="T83" fmla="*/ 92 h 100"/>
                  <a:gd name="T84" fmla="*/ 90 w 110"/>
                  <a:gd name="T8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0" h="100">
                    <a:moveTo>
                      <a:pt x="90" y="100"/>
                    </a:moveTo>
                    <a:lnTo>
                      <a:pt x="78" y="88"/>
                    </a:lnTo>
                    <a:lnTo>
                      <a:pt x="82" y="82"/>
                    </a:lnTo>
                    <a:lnTo>
                      <a:pt x="82" y="82"/>
                    </a:lnTo>
                    <a:lnTo>
                      <a:pt x="90" y="70"/>
                    </a:lnTo>
                    <a:lnTo>
                      <a:pt x="92" y="56"/>
                    </a:lnTo>
                    <a:lnTo>
                      <a:pt x="92" y="56"/>
                    </a:lnTo>
                    <a:lnTo>
                      <a:pt x="92" y="48"/>
                    </a:lnTo>
                    <a:lnTo>
                      <a:pt x="88" y="42"/>
                    </a:lnTo>
                    <a:lnTo>
                      <a:pt x="86" y="34"/>
                    </a:lnTo>
                    <a:lnTo>
                      <a:pt x="80" y="28"/>
                    </a:lnTo>
                    <a:lnTo>
                      <a:pt x="74" y="24"/>
                    </a:lnTo>
                    <a:lnTo>
                      <a:pt x="68" y="20"/>
                    </a:lnTo>
                    <a:lnTo>
                      <a:pt x="60" y="18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26" y="28"/>
                    </a:lnTo>
                    <a:lnTo>
                      <a:pt x="20" y="36"/>
                    </a:lnTo>
                    <a:lnTo>
                      <a:pt x="14" y="44"/>
                    </a:lnTo>
                    <a:lnTo>
                      <a:pt x="0" y="3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4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4" y="0"/>
                    </a:lnTo>
                    <a:lnTo>
                      <a:pt x="74" y="4"/>
                    </a:lnTo>
                    <a:lnTo>
                      <a:pt x="84" y="8"/>
                    </a:lnTo>
                    <a:lnTo>
                      <a:pt x="94" y="16"/>
                    </a:lnTo>
                    <a:lnTo>
                      <a:pt x="100" y="24"/>
                    </a:lnTo>
                    <a:lnTo>
                      <a:pt x="106" y="34"/>
                    </a:lnTo>
                    <a:lnTo>
                      <a:pt x="108" y="4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66"/>
                    </a:lnTo>
                    <a:lnTo>
                      <a:pt x="106" y="76"/>
                    </a:lnTo>
                    <a:lnTo>
                      <a:pt x="102" y="84"/>
                    </a:lnTo>
                    <a:lnTo>
                      <a:pt x="96" y="92"/>
                    </a:lnTo>
                    <a:lnTo>
                      <a:pt x="90" y="100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3" name="Freeform 13">
                <a:extLst>
                  <a:ext uri="{FF2B5EF4-FFF2-40B4-BE49-F238E27FC236}">
                    <a16:creationId xmlns:a16="http://schemas.microsoft.com/office/drawing/2014/main" id="{521A2141-C92D-48AC-AA81-9B91B4FDA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491" y="5853944"/>
                <a:ext cx="23145" cy="28899"/>
              </a:xfrm>
              <a:custGeom>
                <a:avLst/>
                <a:gdLst>
                  <a:gd name="T0" fmla="*/ 48 w 72"/>
                  <a:gd name="T1" fmla="*/ 94 h 94"/>
                  <a:gd name="T2" fmla="*/ 48 w 72"/>
                  <a:gd name="T3" fmla="*/ 94 h 94"/>
                  <a:gd name="T4" fmla="*/ 38 w 72"/>
                  <a:gd name="T5" fmla="*/ 92 h 94"/>
                  <a:gd name="T6" fmla="*/ 30 w 72"/>
                  <a:gd name="T7" fmla="*/ 90 h 94"/>
                  <a:gd name="T8" fmla="*/ 22 w 72"/>
                  <a:gd name="T9" fmla="*/ 86 h 94"/>
                  <a:gd name="T10" fmla="*/ 14 w 72"/>
                  <a:gd name="T11" fmla="*/ 80 h 94"/>
                  <a:gd name="T12" fmla="*/ 8 w 72"/>
                  <a:gd name="T13" fmla="*/ 74 h 94"/>
                  <a:gd name="T14" fmla="*/ 4 w 72"/>
                  <a:gd name="T15" fmla="*/ 66 h 94"/>
                  <a:gd name="T16" fmla="*/ 2 w 72"/>
                  <a:gd name="T17" fmla="*/ 58 h 94"/>
                  <a:gd name="T18" fmla="*/ 0 w 72"/>
                  <a:gd name="T19" fmla="*/ 48 h 94"/>
                  <a:gd name="T20" fmla="*/ 0 w 72"/>
                  <a:gd name="T21" fmla="*/ 48 h 94"/>
                  <a:gd name="T22" fmla="*/ 2 w 72"/>
                  <a:gd name="T23" fmla="*/ 40 h 94"/>
                  <a:gd name="T24" fmla="*/ 4 w 72"/>
                  <a:gd name="T25" fmla="*/ 32 h 94"/>
                  <a:gd name="T26" fmla="*/ 10 w 72"/>
                  <a:gd name="T27" fmla="*/ 20 h 94"/>
                  <a:gd name="T28" fmla="*/ 22 w 72"/>
                  <a:gd name="T29" fmla="*/ 10 h 94"/>
                  <a:gd name="T30" fmla="*/ 28 w 72"/>
                  <a:gd name="T31" fmla="*/ 6 h 94"/>
                  <a:gd name="T32" fmla="*/ 34 w 72"/>
                  <a:gd name="T33" fmla="*/ 4 h 94"/>
                  <a:gd name="T34" fmla="*/ 44 w 72"/>
                  <a:gd name="T35" fmla="*/ 0 h 94"/>
                  <a:gd name="T36" fmla="*/ 48 w 72"/>
                  <a:gd name="T37" fmla="*/ 18 h 94"/>
                  <a:gd name="T38" fmla="*/ 40 w 72"/>
                  <a:gd name="T39" fmla="*/ 20 h 94"/>
                  <a:gd name="T40" fmla="*/ 40 w 72"/>
                  <a:gd name="T41" fmla="*/ 20 h 94"/>
                  <a:gd name="T42" fmla="*/ 32 w 72"/>
                  <a:gd name="T43" fmla="*/ 24 h 94"/>
                  <a:gd name="T44" fmla="*/ 24 w 72"/>
                  <a:gd name="T45" fmla="*/ 30 h 94"/>
                  <a:gd name="T46" fmla="*/ 20 w 72"/>
                  <a:gd name="T47" fmla="*/ 38 h 94"/>
                  <a:gd name="T48" fmla="*/ 18 w 72"/>
                  <a:gd name="T49" fmla="*/ 48 h 94"/>
                  <a:gd name="T50" fmla="*/ 18 w 72"/>
                  <a:gd name="T51" fmla="*/ 48 h 94"/>
                  <a:gd name="T52" fmla="*/ 20 w 72"/>
                  <a:gd name="T53" fmla="*/ 54 h 94"/>
                  <a:gd name="T54" fmla="*/ 22 w 72"/>
                  <a:gd name="T55" fmla="*/ 60 h 94"/>
                  <a:gd name="T56" fmla="*/ 26 w 72"/>
                  <a:gd name="T57" fmla="*/ 66 h 94"/>
                  <a:gd name="T58" fmla="*/ 32 w 72"/>
                  <a:gd name="T59" fmla="*/ 70 h 94"/>
                  <a:gd name="T60" fmla="*/ 38 w 72"/>
                  <a:gd name="T61" fmla="*/ 74 h 94"/>
                  <a:gd name="T62" fmla="*/ 44 w 72"/>
                  <a:gd name="T63" fmla="*/ 76 h 94"/>
                  <a:gd name="T64" fmla="*/ 50 w 72"/>
                  <a:gd name="T65" fmla="*/ 76 h 94"/>
                  <a:gd name="T66" fmla="*/ 58 w 72"/>
                  <a:gd name="T67" fmla="*/ 74 h 94"/>
                  <a:gd name="T68" fmla="*/ 66 w 72"/>
                  <a:gd name="T69" fmla="*/ 70 h 94"/>
                  <a:gd name="T70" fmla="*/ 72 w 72"/>
                  <a:gd name="T71" fmla="*/ 88 h 94"/>
                  <a:gd name="T72" fmla="*/ 64 w 72"/>
                  <a:gd name="T73" fmla="*/ 90 h 94"/>
                  <a:gd name="T74" fmla="*/ 64 w 72"/>
                  <a:gd name="T75" fmla="*/ 90 h 94"/>
                  <a:gd name="T76" fmla="*/ 56 w 72"/>
                  <a:gd name="T77" fmla="*/ 94 h 94"/>
                  <a:gd name="T78" fmla="*/ 48 w 72"/>
                  <a:gd name="T79" fmla="*/ 94 h 94"/>
                  <a:gd name="T80" fmla="*/ 48 w 72"/>
                  <a:gd name="T8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94">
                    <a:moveTo>
                      <a:pt x="48" y="94"/>
                    </a:moveTo>
                    <a:lnTo>
                      <a:pt x="48" y="94"/>
                    </a:lnTo>
                    <a:lnTo>
                      <a:pt x="38" y="92"/>
                    </a:lnTo>
                    <a:lnTo>
                      <a:pt x="30" y="90"/>
                    </a:lnTo>
                    <a:lnTo>
                      <a:pt x="22" y="86"/>
                    </a:lnTo>
                    <a:lnTo>
                      <a:pt x="14" y="80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40"/>
                    </a:lnTo>
                    <a:lnTo>
                      <a:pt x="4" y="32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48" y="1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2" y="24"/>
                    </a:lnTo>
                    <a:lnTo>
                      <a:pt x="24" y="30"/>
                    </a:lnTo>
                    <a:lnTo>
                      <a:pt x="20" y="38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20" y="54"/>
                    </a:lnTo>
                    <a:lnTo>
                      <a:pt x="22" y="60"/>
                    </a:lnTo>
                    <a:lnTo>
                      <a:pt x="26" y="66"/>
                    </a:lnTo>
                    <a:lnTo>
                      <a:pt x="32" y="70"/>
                    </a:lnTo>
                    <a:lnTo>
                      <a:pt x="38" y="74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8" y="74"/>
                    </a:lnTo>
                    <a:lnTo>
                      <a:pt x="66" y="70"/>
                    </a:lnTo>
                    <a:lnTo>
                      <a:pt x="72" y="88"/>
                    </a:lnTo>
                    <a:lnTo>
                      <a:pt x="64" y="90"/>
                    </a:lnTo>
                    <a:lnTo>
                      <a:pt x="64" y="90"/>
                    </a:lnTo>
                    <a:lnTo>
                      <a:pt x="56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4" name="Freeform 14">
                <a:extLst>
                  <a:ext uri="{FF2B5EF4-FFF2-40B4-BE49-F238E27FC236}">
                    <a16:creationId xmlns:a16="http://schemas.microsoft.com/office/drawing/2014/main" id="{90887040-D3C5-4A98-AB27-47544F2F1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438" y="5909897"/>
                <a:ext cx="28289" cy="25210"/>
              </a:xfrm>
              <a:custGeom>
                <a:avLst/>
                <a:gdLst>
                  <a:gd name="T0" fmla="*/ 42 w 88"/>
                  <a:gd name="T1" fmla="*/ 82 h 82"/>
                  <a:gd name="T2" fmla="*/ 42 w 88"/>
                  <a:gd name="T3" fmla="*/ 82 h 82"/>
                  <a:gd name="T4" fmla="*/ 30 w 88"/>
                  <a:gd name="T5" fmla="*/ 82 h 82"/>
                  <a:gd name="T6" fmla="*/ 20 w 88"/>
                  <a:gd name="T7" fmla="*/ 78 h 82"/>
                  <a:gd name="T8" fmla="*/ 12 w 88"/>
                  <a:gd name="T9" fmla="*/ 72 h 82"/>
                  <a:gd name="T10" fmla="*/ 4 w 88"/>
                  <a:gd name="T11" fmla="*/ 64 h 82"/>
                  <a:gd name="T12" fmla="*/ 0 w 88"/>
                  <a:gd name="T13" fmla="*/ 56 h 82"/>
                  <a:gd name="T14" fmla="*/ 14 w 88"/>
                  <a:gd name="T15" fmla="*/ 46 h 82"/>
                  <a:gd name="T16" fmla="*/ 20 w 88"/>
                  <a:gd name="T17" fmla="*/ 52 h 82"/>
                  <a:gd name="T18" fmla="*/ 20 w 88"/>
                  <a:gd name="T19" fmla="*/ 52 h 82"/>
                  <a:gd name="T20" fmla="*/ 24 w 88"/>
                  <a:gd name="T21" fmla="*/ 58 h 82"/>
                  <a:gd name="T22" fmla="*/ 28 w 88"/>
                  <a:gd name="T23" fmla="*/ 62 h 82"/>
                  <a:gd name="T24" fmla="*/ 36 w 88"/>
                  <a:gd name="T25" fmla="*/ 64 h 82"/>
                  <a:gd name="T26" fmla="*/ 42 w 88"/>
                  <a:gd name="T27" fmla="*/ 64 h 82"/>
                  <a:gd name="T28" fmla="*/ 42 w 88"/>
                  <a:gd name="T29" fmla="*/ 64 h 82"/>
                  <a:gd name="T30" fmla="*/ 52 w 88"/>
                  <a:gd name="T31" fmla="*/ 62 h 82"/>
                  <a:gd name="T32" fmla="*/ 62 w 88"/>
                  <a:gd name="T33" fmla="*/ 56 h 82"/>
                  <a:gd name="T34" fmla="*/ 68 w 88"/>
                  <a:gd name="T35" fmla="*/ 48 h 82"/>
                  <a:gd name="T36" fmla="*/ 70 w 88"/>
                  <a:gd name="T37" fmla="*/ 36 h 82"/>
                  <a:gd name="T38" fmla="*/ 70 w 88"/>
                  <a:gd name="T39" fmla="*/ 36 h 82"/>
                  <a:gd name="T40" fmla="*/ 68 w 88"/>
                  <a:gd name="T41" fmla="*/ 26 h 82"/>
                  <a:gd name="T42" fmla="*/ 62 w 88"/>
                  <a:gd name="T43" fmla="*/ 18 h 82"/>
                  <a:gd name="T44" fmla="*/ 56 w 88"/>
                  <a:gd name="T45" fmla="*/ 12 h 82"/>
                  <a:gd name="T46" fmla="*/ 70 w 88"/>
                  <a:gd name="T47" fmla="*/ 0 h 82"/>
                  <a:gd name="T48" fmla="*/ 76 w 88"/>
                  <a:gd name="T49" fmla="*/ 6 h 82"/>
                  <a:gd name="T50" fmla="*/ 76 w 88"/>
                  <a:gd name="T51" fmla="*/ 6 h 82"/>
                  <a:gd name="T52" fmla="*/ 80 w 88"/>
                  <a:gd name="T53" fmla="*/ 12 h 82"/>
                  <a:gd name="T54" fmla="*/ 84 w 88"/>
                  <a:gd name="T55" fmla="*/ 20 h 82"/>
                  <a:gd name="T56" fmla="*/ 86 w 88"/>
                  <a:gd name="T57" fmla="*/ 28 h 82"/>
                  <a:gd name="T58" fmla="*/ 88 w 88"/>
                  <a:gd name="T59" fmla="*/ 36 h 82"/>
                  <a:gd name="T60" fmla="*/ 88 w 88"/>
                  <a:gd name="T61" fmla="*/ 36 h 82"/>
                  <a:gd name="T62" fmla="*/ 86 w 88"/>
                  <a:gd name="T63" fmla="*/ 46 h 82"/>
                  <a:gd name="T64" fmla="*/ 84 w 88"/>
                  <a:gd name="T65" fmla="*/ 54 h 82"/>
                  <a:gd name="T66" fmla="*/ 80 w 88"/>
                  <a:gd name="T67" fmla="*/ 62 h 82"/>
                  <a:gd name="T68" fmla="*/ 74 w 88"/>
                  <a:gd name="T69" fmla="*/ 68 h 82"/>
                  <a:gd name="T70" fmla="*/ 68 w 88"/>
                  <a:gd name="T71" fmla="*/ 74 h 82"/>
                  <a:gd name="T72" fmla="*/ 60 w 88"/>
                  <a:gd name="T73" fmla="*/ 78 h 82"/>
                  <a:gd name="T74" fmla="*/ 50 w 88"/>
                  <a:gd name="T75" fmla="*/ 82 h 82"/>
                  <a:gd name="T76" fmla="*/ 42 w 88"/>
                  <a:gd name="T77" fmla="*/ 82 h 82"/>
                  <a:gd name="T78" fmla="*/ 42 w 88"/>
                  <a:gd name="T7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" h="82">
                    <a:moveTo>
                      <a:pt x="42" y="82"/>
                    </a:moveTo>
                    <a:lnTo>
                      <a:pt x="42" y="82"/>
                    </a:lnTo>
                    <a:lnTo>
                      <a:pt x="30" y="82"/>
                    </a:lnTo>
                    <a:lnTo>
                      <a:pt x="20" y="78"/>
                    </a:lnTo>
                    <a:lnTo>
                      <a:pt x="12" y="72"/>
                    </a:lnTo>
                    <a:lnTo>
                      <a:pt x="4" y="64"/>
                    </a:lnTo>
                    <a:lnTo>
                      <a:pt x="0" y="56"/>
                    </a:lnTo>
                    <a:lnTo>
                      <a:pt x="14" y="46"/>
                    </a:lnTo>
                    <a:lnTo>
                      <a:pt x="20" y="52"/>
                    </a:lnTo>
                    <a:lnTo>
                      <a:pt x="20" y="52"/>
                    </a:lnTo>
                    <a:lnTo>
                      <a:pt x="24" y="58"/>
                    </a:lnTo>
                    <a:lnTo>
                      <a:pt x="28" y="62"/>
                    </a:lnTo>
                    <a:lnTo>
                      <a:pt x="36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52" y="62"/>
                    </a:lnTo>
                    <a:lnTo>
                      <a:pt x="62" y="56"/>
                    </a:lnTo>
                    <a:lnTo>
                      <a:pt x="68" y="48"/>
                    </a:lnTo>
                    <a:lnTo>
                      <a:pt x="70" y="36"/>
                    </a:lnTo>
                    <a:lnTo>
                      <a:pt x="70" y="36"/>
                    </a:lnTo>
                    <a:lnTo>
                      <a:pt x="68" y="26"/>
                    </a:lnTo>
                    <a:lnTo>
                      <a:pt x="62" y="18"/>
                    </a:lnTo>
                    <a:lnTo>
                      <a:pt x="56" y="12"/>
                    </a:lnTo>
                    <a:lnTo>
                      <a:pt x="70" y="0"/>
                    </a:lnTo>
                    <a:lnTo>
                      <a:pt x="76" y="6"/>
                    </a:lnTo>
                    <a:lnTo>
                      <a:pt x="76" y="6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86" y="28"/>
                    </a:lnTo>
                    <a:lnTo>
                      <a:pt x="88" y="36"/>
                    </a:lnTo>
                    <a:lnTo>
                      <a:pt x="88" y="36"/>
                    </a:lnTo>
                    <a:lnTo>
                      <a:pt x="86" y="46"/>
                    </a:lnTo>
                    <a:lnTo>
                      <a:pt x="84" y="54"/>
                    </a:lnTo>
                    <a:lnTo>
                      <a:pt x="80" y="62"/>
                    </a:lnTo>
                    <a:lnTo>
                      <a:pt x="74" y="68"/>
                    </a:lnTo>
                    <a:lnTo>
                      <a:pt x="68" y="74"/>
                    </a:lnTo>
                    <a:lnTo>
                      <a:pt x="60" y="78"/>
                    </a:lnTo>
                    <a:lnTo>
                      <a:pt x="50" y="82"/>
                    </a:lnTo>
                    <a:lnTo>
                      <a:pt x="42" y="82"/>
                    </a:lnTo>
                    <a:lnTo>
                      <a:pt x="42" y="82"/>
                    </a:lnTo>
                    <a:close/>
                  </a:path>
                </a:pathLst>
              </a:cu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8E217433-2D8F-4AAB-BFC0-CA8E1D7A2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859" y="5829350"/>
                <a:ext cx="7715" cy="553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6" name="Rectangle 16">
                <a:extLst>
                  <a:ext uri="{FF2B5EF4-FFF2-40B4-BE49-F238E27FC236}">
                    <a16:creationId xmlns:a16="http://schemas.microsoft.com/office/drawing/2014/main" id="{B0596AF7-9C58-438A-ADCF-E378B893A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218" y="5829350"/>
                <a:ext cx="7715" cy="553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  <p:sp>
            <p:nvSpPr>
              <p:cNvPr id="57" name="Rectangle 17">
                <a:extLst>
                  <a:ext uri="{FF2B5EF4-FFF2-40B4-BE49-F238E27FC236}">
                    <a16:creationId xmlns:a16="http://schemas.microsoft.com/office/drawing/2014/main" id="{F18ADCD0-7F07-4A38-A441-7B05AE7DE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219" y="5829350"/>
                <a:ext cx="7715" cy="5534"/>
              </a:xfrm>
              <a:prstGeom prst="rect">
                <a:avLst/>
              </a:prstGeom>
              <a:solidFill>
                <a:srgbClr val="2E2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472" tIns="34236" rIns="68472" bIns="34236" numCol="1" anchor="t" anchorCtr="0" compatLnSpc="1">
                <a:prstTxWarp prst="textNoShape">
                  <a:avLst/>
                </a:prstTxWarp>
              </a:bodyPr>
              <a:lstStyle/>
              <a:p>
                <a:pPr defTabSz="805019">
                  <a:defRPr/>
                </a:pPr>
                <a:endParaRPr lang="en-US" sz="1585" kern="0" dirty="0">
                  <a:solidFill>
                    <a:srgbClr val="FFFFFF"/>
                  </a:solidFill>
                  <a:latin typeface="EYInterstate Light"/>
                  <a:cs typeface="Arial"/>
                </a:endParaRPr>
              </a:p>
            </p:txBody>
          </p:sp>
        </p:grpSp>
      </p:grpSp>
      <p:cxnSp>
        <p:nvCxnSpPr>
          <p:cNvPr id="58" name="Straight Connector 46">
            <a:extLst>
              <a:ext uri="{FF2B5EF4-FFF2-40B4-BE49-F238E27FC236}">
                <a16:creationId xmlns:a16="http://schemas.microsoft.com/office/drawing/2014/main" id="{949489FA-3D86-4F31-B5AE-219BEB448D39}"/>
              </a:ext>
            </a:extLst>
          </p:cNvPr>
          <p:cNvCxnSpPr>
            <a:cxnSpLocks/>
          </p:cNvCxnSpPr>
          <p:nvPr/>
        </p:nvCxnSpPr>
        <p:spPr bwMode="auto">
          <a:xfrm>
            <a:off x="739416" y="1275272"/>
            <a:ext cx="7936206" cy="3144"/>
          </a:xfrm>
          <a:prstGeom prst="straightConnector1">
            <a:avLst/>
          </a:prstGeom>
          <a:solidFill>
            <a:srgbClr val="7F7E82"/>
          </a:solidFill>
          <a:ln w="9525" cap="flat" cmpd="sng" algn="ctr">
            <a:solidFill>
              <a:srgbClr val="2E2E38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D3448E3-46C8-4AA1-8F20-C914E4271D0A}"/>
              </a:ext>
            </a:extLst>
          </p:cNvPr>
          <p:cNvSpPr>
            <a:spLocks/>
          </p:cNvSpPr>
          <p:nvPr/>
        </p:nvSpPr>
        <p:spPr>
          <a:xfrm>
            <a:off x="1059061" y="1447003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Name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2C04E6-F892-4F7D-9B4D-A153A9B940C6}"/>
              </a:ext>
            </a:extLst>
          </p:cNvPr>
          <p:cNvSpPr>
            <a:spLocks/>
          </p:cNvSpPr>
          <p:nvPr/>
        </p:nvSpPr>
        <p:spPr>
          <a:xfrm>
            <a:off x="1059061" y="1711227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Role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8042947-E92C-4963-B129-00327ABB9216}"/>
              </a:ext>
            </a:extLst>
          </p:cNvPr>
          <p:cNvGrpSpPr/>
          <p:nvPr/>
        </p:nvGrpSpPr>
        <p:grpSpPr>
          <a:xfrm>
            <a:off x="3830208" y="1376400"/>
            <a:ext cx="2467017" cy="176527"/>
            <a:chOff x="4258234" y="1091989"/>
            <a:chExt cx="3729062" cy="23573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50E8193-9A00-4EF4-8504-C79180B05DC6}"/>
                </a:ext>
              </a:extLst>
            </p:cNvPr>
            <p:cNvSpPr/>
            <p:nvPr/>
          </p:nvSpPr>
          <p:spPr>
            <a:xfrm>
              <a:off x="4258234" y="1091989"/>
              <a:ext cx="1047587" cy="235738"/>
            </a:xfrm>
            <a:prstGeom prst="roundRect">
              <a:avLst/>
            </a:prstGeom>
            <a:solidFill>
              <a:schemeClr val="tx2"/>
            </a:solidFill>
          </p:spPr>
          <p:txBody>
            <a:bodyPr wrap="square" lIns="67394" tIns="35046" rIns="67394" bIns="35046" anchor="ctr">
              <a:noAutofit/>
            </a:bodyPr>
            <a:lstStyle/>
            <a:p>
              <a:pPr marL="0" lvl="3" defTabSz="801708">
                <a:lnSpc>
                  <a:spcPct val="105000"/>
                </a:lnSpc>
                <a:buSzPct val="70000"/>
                <a:tabLst>
                  <a:tab pos="2600747" algn="l"/>
                  <a:tab pos="3757916" algn="r"/>
                </a:tabLst>
              </a:pPr>
              <a:r>
                <a:rPr lang="en-IN" altLang="en-US" sz="785" b="1" dirty="0">
                  <a:solidFill>
                    <a:srgbClr val="000000"/>
                  </a:solidFill>
                  <a:latin typeface="EYInterstate Light" panose="02000506000000020004" pitchFamily="2" charset="0"/>
                  <a:cs typeface="Arial" pitchFamily="34" charset="0"/>
                </a:rPr>
                <a:t>Experience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7D408A-46EA-44C6-BF77-141FEB5B664B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5305821" y="1206274"/>
              <a:ext cx="2681474" cy="3584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6DAA6-B882-461C-912F-74F1A9F35A5A}"/>
              </a:ext>
            </a:extLst>
          </p:cNvPr>
          <p:cNvSpPr>
            <a:spLocks/>
          </p:cNvSpPr>
          <p:nvPr/>
        </p:nvSpPr>
        <p:spPr>
          <a:xfrm>
            <a:off x="1884699" y="1425845"/>
            <a:ext cx="1953116" cy="207263"/>
          </a:xfrm>
          <a:prstGeom prst="rect">
            <a:avLst/>
          </a:prstGeom>
          <a:noFill/>
        </p:spPr>
        <p:txBody>
          <a:bodyPr wrap="square" lIns="67394" tIns="35046" rIns="67394" bIns="35046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Kavita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7E11D7-AF1B-48A5-9D64-9438EFD834AD}"/>
              </a:ext>
            </a:extLst>
          </p:cNvPr>
          <p:cNvSpPr>
            <a:spLocks/>
          </p:cNvSpPr>
          <p:nvPr/>
        </p:nvSpPr>
        <p:spPr>
          <a:xfrm>
            <a:off x="1807632" y="1688782"/>
            <a:ext cx="1953116" cy="207263"/>
          </a:xfrm>
          <a:prstGeom prst="rect">
            <a:avLst/>
          </a:prstGeom>
          <a:noFill/>
        </p:spPr>
        <p:txBody>
          <a:bodyPr wrap="square" lIns="67394" tIns="35046" rIns="67394" bIns="35046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772">
              <a:lnSpc>
                <a:spcPct val="95000"/>
              </a:lnSpc>
              <a:defRPr/>
            </a:pPr>
            <a:r>
              <a:rPr lang="en-US" sz="1048" b="1" kern="0" dirty="0">
                <a:solidFill>
                  <a:srgbClr val="000000"/>
                </a:solidFill>
                <a:latin typeface="EYInterstate Light"/>
                <a:cs typeface="Arial"/>
              </a:rPr>
              <a:t>Project Consultant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A71BFF6-F276-42D3-A96D-0C7AC85F7115}"/>
              </a:ext>
            </a:extLst>
          </p:cNvPr>
          <p:cNvSpPr>
            <a:spLocks/>
          </p:cNvSpPr>
          <p:nvPr/>
        </p:nvSpPr>
        <p:spPr>
          <a:xfrm>
            <a:off x="1768015" y="2001122"/>
            <a:ext cx="2062194" cy="197719"/>
          </a:xfrm>
          <a:prstGeom prst="rect">
            <a:avLst/>
          </a:prstGeom>
          <a:solidFill>
            <a:srgbClr val="C4C4CD"/>
          </a:solidFill>
        </p:spPr>
        <p:txBody>
          <a:bodyPr wrap="square" lIns="67394" tIns="35046" rIns="67394" bIns="35046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1050" b="1" kern="0" dirty="0" err="1">
                <a:solidFill>
                  <a:srgbClr val="000000"/>
                </a:solidFill>
                <a:latin typeface="EYInterstate Light"/>
                <a:cs typeface="Arial"/>
              </a:rPr>
              <a:t>Ph.D</a:t>
            </a:r>
            <a:r>
              <a:rPr lang="en-US" sz="1050" b="1" kern="0" dirty="0">
                <a:solidFill>
                  <a:srgbClr val="000000"/>
                </a:solidFill>
                <a:latin typeface="EYInterstate Light"/>
                <a:cs typeface="Arial"/>
              </a:rPr>
              <a:t> in Computer Application</a:t>
            </a:r>
            <a:endParaRPr lang="en-US" sz="1050" kern="0" dirty="0">
              <a:solidFill>
                <a:srgbClr val="000000"/>
              </a:solidFill>
              <a:latin typeface="EYInterstate Light"/>
              <a:cs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87C1B91-BF1A-4EAE-A8F7-B176FE076C53}"/>
              </a:ext>
            </a:extLst>
          </p:cNvPr>
          <p:cNvSpPr>
            <a:spLocks/>
          </p:cNvSpPr>
          <p:nvPr/>
        </p:nvSpPr>
        <p:spPr>
          <a:xfrm>
            <a:off x="1059964" y="1979170"/>
            <a:ext cx="716561" cy="20726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684772">
              <a:lnSpc>
                <a:spcPct val="95000"/>
              </a:lnSpc>
              <a:defRPr/>
            </a:pPr>
            <a:r>
              <a:rPr lang="en-US" sz="785" b="1" kern="0" dirty="0">
                <a:solidFill>
                  <a:srgbClr val="000000"/>
                </a:solidFill>
                <a:latin typeface="EYInterstate Light"/>
                <a:cs typeface="Arial"/>
              </a:rPr>
              <a:t>Qualification</a:t>
            </a:r>
          </a:p>
        </p:txBody>
      </p:sp>
      <p:sp>
        <p:nvSpPr>
          <p:cNvPr id="155" name="AutoShape 132">
            <a:extLst>
              <a:ext uri="{FF2B5EF4-FFF2-40B4-BE49-F238E27FC236}">
                <a16:creationId xmlns:a16="http://schemas.microsoft.com/office/drawing/2014/main" id="{DF00D829-A422-46EA-AEED-E14A9C4684E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6084" y="2326825"/>
            <a:ext cx="199805" cy="16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472" tIns="34236" rIns="68472" bIns="34236" numCol="1" anchor="t" anchorCtr="0" compatLnSpc="1">
            <a:prstTxWarp prst="textNoShape">
              <a:avLst/>
            </a:prstTxWarp>
          </a:bodyPr>
          <a:lstStyle/>
          <a:p>
            <a:pPr defTabSz="805019">
              <a:defRPr/>
            </a:pPr>
            <a:endParaRPr lang="en-US" sz="1585" kern="0" dirty="0">
              <a:solidFill>
                <a:srgbClr val="FFFFFF"/>
              </a:solidFill>
              <a:latin typeface="EYInterstate Light"/>
              <a:cs typeface="Arial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AD0AB61-BC69-4BC0-921E-9E56FE33D9C1}"/>
              </a:ext>
            </a:extLst>
          </p:cNvPr>
          <p:cNvGrpSpPr/>
          <p:nvPr/>
        </p:nvGrpSpPr>
        <p:grpSpPr>
          <a:xfrm>
            <a:off x="641633" y="1960822"/>
            <a:ext cx="385419" cy="263006"/>
            <a:chOff x="855956" y="1940434"/>
            <a:chExt cx="514160" cy="350857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A6A6000-A8CC-4454-A6DD-4810B93FE6A3}"/>
                </a:ext>
              </a:extLst>
            </p:cNvPr>
            <p:cNvSpPr/>
            <p:nvPr/>
          </p:nvSpPr>
          <p:spPr>
            <a:xfrm>
              <a:off x="855956" y="1940434"/>
              <a:ext cx="350857" cy="350857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685457"/>
              <a:endParaRPr lang="en-IN" sz="899" dirty="0">
                <a:solidFill>
                  <a:srgbClr val="FFFFFF"/>
                </a:solidFill>
                <a:latin typeface="EYInterstate Light"/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1889A1A-28CC-4D2A-9A37-F6210771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78" y="2023326"/>
              <a:ext cx="196124" cy="196124"/>
            </a:xfrm>
            <a:prstGeom prst="rect">
              <a:avLst/>
            </a:prstGeom>
          </p:spPr>
        </p:pic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CE3E12E-BD4E-4529-9EE9-D96113F5ECC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1195829" y="2062135"/>
              <a:ext cx="174287" cy="6183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0437" tIns="40437" rIns="40437" bIns="404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5403">
                <a:defRPr/>
              </a:pPr>
              <a:endParaRPr lang="en-GB" sz="1348" b="1" kern="0" dirty="0">
                <a:solidFill>
                  <a:srgbClr val="FFFFFF"/>
                </a:solidFill>
                <a:latin typeface="EYInterstate Light"/>
                <a:cs typeface="Arial"/>
              </a:endParaRPr>
            </a:p>
          </p:txBody>
        </p:sp>
      </p:grpSp>
      <p:pic>
        <p:nvPicPr>
          <p:cNvPr id="141" name="Picture 140" descr="A person smiling at camera&#10;&#10;AI-generated content may be incorrect.">
            <a:extLst>
              <a:ext uri="{FF2B5EF4-FFF2-40B4-BE49-F238E27FC236}">
                <a16:creationId xmlns:a16="http://schemas.microsoft.com/office/drawing/2014/main" id="{D6E14000-DE4D-2205-291B-FAEC410F5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33831" y="1379388"/>
            <a:ext cx="394096" cy="567571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236EF25-53CC-2A0D-C6C8-2EF325BE4B27}"/>
              </a:ext>
            </a:extLst>
          </p:cNvPr>
          <p:cNvSpPr/>
          <p:nvPr/>
        </p:nvSpPr>
        <p:spPr>
          <a:xfrm>
            <a:off x="3847714" y="1576566"/>
            <a:ext cx="4845412" cy="166685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just" defTabSz="801708">
              <a:lnSpc>
                <a:spcPct val="95000"/>
              </a:lnSpc>
              <a:spcBef>
                <a:spcPts val="450"/>
              </a:spcBef>
              <a:buSzPct val="70000"/>
              <a:tabLst>
                <a:tab pos="2600747" algn="l"/>
                <a:tab pos="3757916" algn="r"/>
              </a:tabLst>
            </a:pP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Experienced IT professional with 9+ years in software development, IT consulting, and academic research. Adept in full-stack web development, algorithm design, and system architecture. Holds a Ph.D. in Computer Science with specialization in metaheuristic techniques for solving NP-Hard problems. Proven ability to deliver scalable, high-performance solutions for government and enterprise systems, with a strong focus on digital transformation and technical innovation.</a:t>
            </a:r>
          </a:p>
          <a:p>
            <a:pPr marL="161757" lvl="3" indent="-161757" algn="just" defTabSz="801708">
              <a:lnSpc>
                <a:spcPct val="95000"/>
              </a:lnSpc>
              <a:spcBef>
                <a:spcPts val="450"/>
              </a:spcBef>
              <a:buSzPct val="70000"/>
              <a:buFont typeface="Arial" pitchFamily="34" charset="0"/>
              <a:buChar char="►"/>
              <a:tabLst>
                <a:tab pos="2600747" algn="l"/>
                <a:tab pos="3757916" algn="r"/>
              </a:tabLst>
            </a:pP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Developed multiple digital governance platforms such as the SDG Dashboard, </a:t>
            </a:r>
            <a:r>
              <a:rPr lang="en-IN" altLang="en-US" sz="785" dirty="0" err="1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Novenmesh</a:t>
            </a: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 Portal, and Viksit Chhattisgarh Portal to support data-driven policy making.</a:t>
            </a:r>
          </a:p>
          <a:p>
            <a:pPr marL="161757" lvl="3" indent="-161757" algn="just" defTabSz="801708">
              <a:lnSpc>
                <a:spcPct val="95000"/>
              </a:lnSpc>
              <a:spcBef>
                <a:spcPts val="450"/>
              </a:spcBef>
              <a:buSzPct val="70000"/>
              <a:buFont typeface="Arial" pitchFamily="34" charset="0"/>
              <a:buChar char="►"/>
              <a:tabLst>
                <a:tab pos="2600747" algn="l"/>
                <a:tab pos="3757916" algn="r"/>
              </a:tabLst>
            </a:pP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Led technical development for portals like the Right of Way Portal, Rajeev Yuva </a:t>
            </a:r>
            <a:r>
              <a:rPr lang="en-IN" altLang="en-US" sz="785" dirty="0" err="1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Mitaan</a:t>
            </a: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 Club Scheme Portal, and CG-STATE Portal to enhance citizen service delivery.</a:t>
            </a:r>
          </a:p>
          <a:p>
            <a:pPr marL="161757" lvl="3" indent="-161757" algn="just" defTabSz="801708">
              <a:lnSpc>
                <a:spcPct val="95000"/>
              </a:lnSpc>
              <a:spcBef>
                <a:spcPts val="450"/>
              </a:spcBef>
              <a:buSzPct val="70000"/>
              <a:buFont typeface="Arial" pitchFamily="34" charset="0"/>
              <a:buChar char="►"/>
              <a:tabLst>
                <a:tab pos="2600747" algn="l"/>
                <a:tab pos="3757916" algn="r"/>
              </a:tabLst>
            </a:pP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Designed and maintained key e-Governance platforms including the e-Bill System and State Finance Commission Portal for public financial management.</a:t>
            </a:r>
          </a:p>
          <a:p>
            <a:pPr marL="161757" lvl="3" indent="-161757" algn="just" defTabSz="801708">
              <a:lnSpc>
                <a:spcPct val="95000"/>
              </a:lnSpc>
              <a:spcBef>
                <a:spcPts val="450"/>
              </a:spcBef>
              <a:buSzPct val="70000"/>
              <a:buFont typeface="Arial" pitchFamily="34" charset="0"/>
              <a:buChar char="►"/>
              <a:tabLst>
                <a:tab pos="2600747" algn="l"/>
                <a:tab pos="3757916" algn="r"/>
              </a:tabLst>
            </a:pPr>
            <a:r>
              <a:rPr lang="en-IN" altLang="en-US" sz="785" dirty="0">
                <a:solidFill>
                  <a:srgbClr val="000000"/>
                </a:solidFill>
                <a:latin typeface="EYInterstate Light" panose="02000506000000020004" pitchFamily="2" charset="0"/>
                <a:cs typeface="Arial" pitchFamily="34" charset="0"/>
              </a:rPr>
              <a:t>Contributed to funded academic research projects, algorithm development, and optimization studies at NIT Raipur and as part of DST-SERB grants.</a:t>
            </a:r>
          </a:p>
        </p:txBody>
      </p:sp>
    </p:spTree>
    <p:extLst>
      <p:ext uri="{BB962C8B-B14F-4D97-AF65-F5344CB8AC3E}">
        <p14:creationId xmlns:p14="http://schemas.microsoft.com/office/powerpoint/2010/main" val="3671366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USTOMLAYOUT" val="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ba83bbd9-3a2f-4b38-8a8d-f7d5470dbeeb"/>
</p:tagLst>
</file>

<file path=ppt/theme/theme1.xml><?xml version="1.0" encoding="utf-8"?>
<a:theme xmlns:a="http://schemas.openxmlformats.org/drawingml/2006/main" name="3_EY_Presentation_Regular_Print">
  <a:themeElements>
    <a:clrScheme name="Custom 2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EY_Presentation_Regular_Print">
  <a:themeElements>
    <a:clrScheme name="Custom 2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EY regular presentation_2010">
  <a:themeElements>
    <a:clrScheme name="Custom 1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4.xml><?xml version="1.0" encoding="utf-8"?>
<a:theme xmlns:a="http://schemas.openxmlformats.org/drawingml/2006/main" name="4_EY_Presentation_Regular_Print">
  <a:themeElements>
    <a:clrScheme name="Custom 2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5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201</Words>
  <Application>Microsoft Office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EYInterstate</vt:lpstr>
      <vt:lpstr>EYInterstate Light</vt:lpstr>
      <vt:lpstr>EYInterstate Regular</vt:lpstr>
      <vt:lpstr>Georgia</vt:lpstr>
      <vt:lpstr>3_EY_Presentation_Regular_Print</vt:lpstr>
      <vt:lpstr>EY_Presentation_Regular_Print</vt:lpstr>
      <vt:lpstr>EY regular presentation_2010</vt:lpstr>
      <vt:lpstr>4_EY_Presentation_Regular_Print</vt:lpstr>
      <vt:lpstr>1_EY light background</vt:lpstr>
      <vt:lpstr>Our Team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 Profile template</dc:title>
  <dc:creator>Abhijeet Singh Thakur</dc:creator>
  <cp:lastModifiedBy>Kavita Singh</cp:lastModifiedBy>
  <cp:revision>85</cp:revision>
  <dcterms:created xsi:type="dcterms:W3CDTF">2016-02-17T11:43:50Z</dcterms:created>
  <dcterms:modified xsi:type="dcterms:W3CDTF">2025-06-12T07:55:25Z</dcterms:modified>
</cp:coreProperties>
</file>